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81" r:id="rId4"/>
    <p:sldId id="278" r:id="rId5"/>
    <p:sldId id="280" r:id="rId6"/>
    <p:sldId id="279" r:id="rId7"/>
    <p:sldId id="257" r:id="rId8"/>
    <p:sldId id="273" r:id="rId9"/>
    <p:sldId id="267" r:id="rId10"/>
    <p:sldId id="274" r:id="rId11"/>
    <p:sldId id="275" r:id="rId12"/>
    <p:sldId id="276" r:id="rId13"/>
    <p:sldId id="264" r:id="rId14"/>
    <p:sldId id="282" r:id="rId15"/>
    <p:sldId id="283" r:id="rId16"/>
    <p:sldId id="25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C43153-867C-43D4-985B-19BF39B11798}" v="34" dt="2025-06-29T01:40:16.3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ka Bhujel" userId="ef339f4d-909d-4a19-ae06-df96fed36368" providerId="ADAL" clId="{66C43153-867C-43D4-985B-19BF39B11798}"/>
    <pc:docChg chg="undo custSel addSld delSld modSld sldOrd">
      <pc:chgData name="Monika Bhujel" userId="ef339f4d-909d-4a19-ae06-df96fed36368" providerId="ADAL" clId="{66C43153-867C-43D4-985B-19BF39B11798}" dt="2025-06-29T03:21:04.121" v="547" actId="255"/>
      <pc:docMkLst>
        <pc:docMk/>
      </pc:docMkLst>
      <pc:sldChg chg="addSp delSp modSp mod">
        <pc:chgData name="Monika Bhujel" userId="ef339f4d-909d-4a19-ae06-df96fed36368" providerId="ADAL" clId="{66C43153-867C-43D4-985B-19BF39B11798}" dt="2025-06-29T01:35:50.214" v="502"/>
        <pc:sldMkLst>
          <pc:docMk/>
          <pc:sldMk cId="2739456399" sldId="257"/>
        </pc:sldMkLst>
        <pc:spChg chg="add del mod">
          <ac:chgData name="Monika Bhujel" userId="ef339f4d-909d-4a19-ae06-df96fed36368" providerId="ADAL" clId="{66C43153-867C-43D4-985B-19BF39B11798}" dt="2025-06-29T01:35:50.214" v="502"/>
          <ac:spMkLst>
            <pc:docMk/>
            <pc:sldMk cId="2739456399" sldId="257"/>
            <ac:spMk id="4" creationId="{5C48CA6A-C13C-75A0-2596-83992CEDD870}"/>
          </ac:spMkLst>
        </pc:spChg>
      </pc:sldChg>
      <pc:sldChg chg="modSp add mod">
        <pc:chgData name="Monika Bhujel" userId="ef339f4d-909d-4a19-ae06-df96fed36368" providerId="ADAL" clId="{66C43153-867C-43D4-985B-19BF39B11798}" dt="2025-06-29T01:42:45.425" v="516" actId="255"/>
        <pc:sldMkLst>
          <pc:docMk/>
          <pc:sldMk cId="0" sldId="258"/>
        </pc:sldMkLst>
        <pc:spChg chg="mod">
          <ac:chgData name="Monika Bhujel" userId="ef339f4d-909d-4a19-ae06-df96fed36368" providerId="ADAL" clId="{66C43153-867C-43D4-985B-19BF39B11798}" dt="2025-06-29T01:42:45.425" v="516" actId="255"/>
          <ac:spMkLst>
            <pc:docMk/>
            <pc:sldMk cId="0" sldId="258"/>
            <ac:spMk id="43" creationId="{00000000-0000-0000-0000-000000000000}"/>
          </ac:spMkLst>
        </pc:spChg>
      </pc:sldChg>
      <pc:sldChg chg="del">
        <pc:chgData name="Monika Bhujel" userId="ef339f4d-909d-4a19-ae06-df96fed36368" providerId="ADAL" clId="{66C43153-867C-43D4-985B-19BF39B11798}" dt="2025-06-29T01:40:35.943" v="510" actId="47"/>
        <pc:sldMkLst>
          <pc:docMk/>
          <pc:sldMk cId="777218534" sldId="259"/>
        </pc:sldMkLst>
      </pc:sldChg>
      <pc:sldChg chg="del ord">
        <pc:chgData name="Monika Bhujel" userId="ef339f4d-909d-4a19-ae06-df96fed36368" providerId="ADAL" clId="{66C43153-867C-43D4-985B-19BF39B11798}" dt="2025-06-29T03:20:00.849" v="545" actId="47"/>
        <pc:sldMkLst>
          <pc:docMk/>
          <pc:sldMk cId="1211646499" sldId="260"/>
        </pc:sldMkLst>
      </pc:sldChg>
      <pc:sldChg chg="add del">
        <pc:chgData name="Monika Bhujel" userId="ef339f4d-909d-4a19-ae06-df96fed36368" providerId="ADAL" clId="{66C43153-867C-43D4-985B-19BF39B11798}" dt="2025-06-29T03:19:57.995" v="543" actId="47"/>
        <pc:sldMkLst>
          <pc:docMk/>
          <pc:sldMk cId="3889355565" sldId="261"/>
        </pc:sldMkLst>
      </pc:sldChg>
      <pc:sldChg chg="del">
        <pc:chgData name="Monika Bhujel" userId="ef339f4d-909d-4a19-ae06-df96fed36368" providerId="ADAL" clId="{66C43153-867C-43D4-985B-19BF39B11798}" dt="2025-06-29T01:39:38.379" v="504" actId="47"/>
        <pc:sldMkLst>
          <pc:docMk/>
          <pc:sldMk cId="2955171559" sldId="262"/>
        </pc:sldMkLst>
      </pc:sldChg>
      <pc:sldChg chg="modSp del mod ord">
        <pc:chgData name="Monika Bhujel" userId="ef339f4d-909d-4a19-ae06-df96fed36368" providerId="ADAL" clId="{66C43153-867C-43D4-985B-19BF39B11798}" dt="2025-06-28T16:46:32.697" v="485" actId="2696"/>
        <pc:sldMkLst>
          <pc:docMk/>
          <pc:sldMk cId="2844169277" sldId="265"/>
        </pc:sldMkLst>
        <pc:spChg chg="mod">
          <ac:chgData name="Monika Bhujel" userId="ef339f4d-909d-4a19-ae06-df96fed36368" providerId="ADAL" clId="{66C43153-867C-43D4-985B-19BF39B11798}" dt="2025-06-28T15:00:46.519" v="10" actId="27636"/>
          <ac:spMkLst>
            <pc:docMk/>
            <pc:sldMk cId="2844169277" sldId="265"/>
            <ac:spMk id="3" creationId="{1E9FA0F9-555C-09BF-B1C5-790056FE4765}"/>
          </ac:spMkLst>
        </pc:spChg>
      </pc:sldChg>
      <pc:sldChg chg="modSp mod">
        <pc:chgData name="Monika Bhujel" userId="ef339f4d-909d-4a19-ae06-df96fed36368" providerId="ADAL" clId="{66C43153-867C-43D4-985B-19BF39B11798}" dt="2025-06-28T16:04:03.761" v="435" actId="313"/>
        <pc:sldMkLst>
          <pc:docMk/>
          <pc:sldMk cId="2162239602" sldId="266"/>
        </pc:sldMkLst>
        <pc:spChg chg="mod">
          <ac:chgData name="Monika Bhujel" userId="ef339f4d-909d-4a19-ae06-df96fed36368" providerId="ADAL" clId="{66C43153-867C-43D4-985B-19BF39B11798}" dt="2025-06-28T16:04:03.761" v="435" actId="313"/>
          <ac:spMkLst>
            <pc:docMk/>
            <pc:sldMk cId="2162239602" sldId="266"/>
            <ac:spMk id="3" creationId="{456622AD-0C25-CEAB-360B-1EF036C6D460}"/>
          </ac:spMkLst>
        </pc:spChg>
      </pc:sldChg>
      <pc:sldChg chg="modSp mod ord">
        <pc:chgData name="Monika Bhujel" userId="ef339f4d-909d-4a19-ae06-df96fed36368" providerId="ADAL" clId="{66C43153-867C-43D4-985B-19BF39B11798}" dt="2025-06-29T01:45:53.619" v="541" actId="122"/>
        <pc:sldMkLst>
          <pc:docMk/>
          <pc:sldMk cId="2756059797" sldId="267"/>
        </pc:sldMkLst>
        <pc:spChg chg="mod">
          <ac:chgData name="Monika Bhujel" userId="ef339f4d-909d-4a19-ae06-df96fed36368" providerId="ADAL" clId="{66C43153-867C-43D4-985B-19BF39B11798}" dt="2025-06-29T01:45:53.619" v="541" actId="122"/>
          <ac:spMkLst>
            <pc:docMk/>
            <pc:sldMk cId="2756059797" sldId="267"/>
            <ac:spMk id="3" creationId="{47DF0C33-7ABE-0E87-B3D2-556B835FAFD0}"/>
          </ac:spMkLst>
        </pc:spChg>
      </pc:sldChg>
      <pc:sldChg chg="del">
        <pc:chgData name="Monika Bhujel" userId="ef339f4d-909d-4a19-ae06-df96fed36368" providerId="ADAL" clId="{66C43153-867C-43D4-985B-19BF39B11798}" dt="2025-06-29T03:19:59.372" v="544" actId="47"/>
        <pc:sldMkLst>
          <pc:docMk/>
          <pc:sldMk cId="178413893" sldId="268"/>
        </pc:sldMkLst>
      </pc:sldChg>
      <pc:sldChg chg="del">
        <pc:chgData name="Monika Bhujel" userId="ef339f4d-909d-4a19-ae06-df96fed36368" providerId="ADAL" clId="{66C43153-867C-43D4-985B-19BF39B11798}" dt="2025-06-29T01:39:29.629" v="503" actId="47"/>
        <pc:sldMkLst>
          <pc:docMk/>
          <pc:sldMk cId="2102355651" sldId="271"/>
        </pc:sldMkLst>
      </pc:sldChg>
      <pc:sldChg chg="del">
        <pc:chgData name="Monika Bhujel" userId="ef339f4d-909d-4a19-ae06-df96fed36368" providerId="ADAL" clId="{66C43153-867C-43D4-985B-19BF39B11798}" dt="2025-06-28T16:48:48.417" v="499" actId="47"/>
        <pc:sldMkLst>
          <pc:docMk/>
          <pc:sldMk cId="3718129607" sldId="272"/>
        </pc:sldMkLst>
      </pc:sldChg>
      <pc:sldChg chg="addSp delSp modSp mod">
        <pc:chgData name="Monika Bhujel" userId="ef339f4d-909d-4a19-ae06-df96fed36368" providerId="ADAL" clId="{66C43153-867C-43D4-985B-19BF39B11798}" dt="2025-06-28T14:45:40.036" v="7" actId="1076"/>
        <pc:sldMkLst>
          <pc:docMk/>
          <pc:sldMk cId="228804850" sldId="274"/>
        </pc:sldMkLst>
        <pc:spChg chg="add del mod">
          <ac:chgData name="Monika Bhujel" userId="ef339f4d-909d-4a19-ae06-df96fed36368" providerId="ADAL" clId="{66C43153-867C-43D4-985B-19BF39B11798}" dt="2025-06-28T14:43:17.761" v="4" actId="478"/>
          <ac:spMkLst>
            <pc:docMk/>
            <pc:sldMk cId="228804850" sldId="274"/>
            <ac:spMk id="4" creationId="{5A73DC2A-9CA7-2164-17DB-2642FF8A2F98}"/>
          </ac:spMkLst>
        </pc:spChg>
        <pc:picChg chg="add mod">
          <ac:chgData name="Monika Bhujel" userId="ef339f4d-909d-4a19-ae06-df96fed36368" providerId="ADAL" clId="{66C43153-867C-43D4-985B-19BF39B11798}" dt="2025-06-28T14:45:40.036" v="7" actId="1076"/>
          <ac:picMkLst>
            <pc:docMk/>
            <pc:sldMk cId="228804850" sldId="274"/>
            <ac:picMk id="6" creationId="{71A8B18A-39E1-FAD3-20B3-95DA08B978E3}"/>
          </ac:picMkLst>
        </pc:picChg>
        <pc:picChg chg="del">
          <ac:chgData name="Monika Bhujel" userId="ef339f4d-909d-4a19-ae06-df96fed36368" providerId="ADAL" clId="{66C43153-867C-43D4-985B-19BF39B11798}" dt="2025-06-28T14:43:03.404" v="0" actId="478"/>
          <ac:picMkLst>
            <pc:docMk/>
            <pc:sldMk cId="228804850" sldId="274"/>
            <ac:picMk id="9" creationId="{DABD0231-AC29-2389-CFDB-0528E3B1AD5C}"/>
          </ac:picMkLst>
        </pc:picChg>
      </pc:sldChg>
      <pc:sldChg chg="modSp del mod">
        <pc:chgData name="Monika Bhujel" userId="ef339f4d-909d-4a19-ae06-df96fed36368" providerId="ADAL" clId="{66C43153-867C-43D4-985B-19BF39B11798}" dt="2025-06-29T03:19:56.514" v="542" actId="47"/>
        <pc:sldMkLst>
          <pc:docMk/>
          <pc:sldMk cId="1379249898" sldId="277"/>
        </pc:sldMkLst>
        <pc:picChg chg="mod">
          <ac:chgData name="Monika Bhujel" userId="ef339f4d-909d-4a19-ae06-df96fed36368" providerId="ADAL" clId="{66C43153-867C-43D4-985B-19BF39B11798}" dt="2025-06-28T14:46:11.807" v="8" actId="1076"/>
          <ac:picMkLst>
            <pc:docMk/>
            <pc:sldMk cId="1379249898" sldId="277"/>
            <ac:picMk id="5" creationId="{FF25F4D8-4243-FD1F-C415-2FA4D00D9FAF}"/>
          </ac:picMkLst>
        </pc:picChg>
      </pc:sldChg>
      <pc:sldChg chg="addSp delSp modSp new mod ord setBg">
        <pc:chgData name="Monika Bhujel" userId="ef339f4d-909d-4a19-ae06-df96fed36368" providerId="ADAL" clId="{66C43153-867C-43D4-985B-19BF39B11798}" dt="2025-06-28T16:42:49.987" v="451" actId="20577"/>
        <pc:sldMkLst>
          <pc:docMk/>
          <pc:sldMk cId="402122971" sldId="278"/>
        </pc:sldMkLst>
        <pc:spChg chg="del mod">
          <ac:chgData name="Monika Bhujel" userId="ef339f4d-909d-4a19-ae06-df96fed36368" providerId="ADAL" clId="{66C43153-867C-43D4-985B-19BF39B11798}" dt="2025-06-28T15:35:03.222" v="136" actId="478"/>
          <ac:spMkLst>
            <pc:docMk/>
            <pc:sldMk cId="402122971" sldId="278"/>
            <ac:spMk id="2" creationId="{5AE65D07-214D-9396-6889-493D18904637}"/>
          </ac:spMkLst>
        </pc:spChg>
        <pc:spChg chg="del mod">
          <ac:chgData name="Monika Bhujel" userId="ef339f4d-909d-4a19-ae06-df96fed36368" providerId="ADAL" clId="{66C43153-867C-43D4-985B-19BF39B11798}" dt="2025-06-28T15:34:16.961" v="128" actId="26606"/>
          <ac:spMkLst>
            <pc:docMk/>
            <pc:sldMk cId="402122971" sldId="278"/>
            <ac:spMk id="3" creationId="{11969DF6-33A3-F7E8-782C-44C9D94A53E3}"/>
          </ac:spMkLst>
        </pc:spChg>
        <pc:spChg chg="add">
          <ac:chgData name="Monika Bhujel" userId="ef339f4d-909d-4a19-ae06-df96fed36368" providerId="ADAL" clId="{66C43153-867C-43D4-985B-19BF39B11798}" dt="2025-06-28T15:32:55.848" v="107"/>
          <ac:spMkLst>
            <pc:docMk/>
            <pc:sldMk cId="402122971" sldId="278"/>
            <ac:spMk id="4" creationId="{B5AA772B-2CC7-9D41-D9D0-80F74ADC0CD1}"/>
          </ac:spMkLst>
        </pc:spChg>
        <pc:spChg chg="add del mod">
          <ac:chgData name="Monika Bhujel" userId="ef339f4d-909d-4a19-ae06-df96fed36368" providerId="ADAL" clId="{66C43153-867C-43D4-985B-19BF39B11798}" dt="2025-06-28T15:34:03.958" v="127"/>
          <ac:spMkLst>
            <pc:docMk/>
            <pc:sldMk cId="402122971" sldId="278"/>
            <ac:spMk id="5" creationId="{8DF63AF8-35D5-A151-ED03-2CF15613233F}"/>
          </ac:spMkLst>
        </pc:spChg>
        <pc:spChg chg="add mod">
          <ac:chgData name="Monika Bhujel" userId="ef339f4d-909d-4a19-ae06-df96fed36368" providerId="ADAL" clId="{66C43153-867C-43D4-985B-19BF39B11798}" dt="2025-06-28T16:42:49.987" v="451" actId="20577"/>
          <ac:spMkLst>
            <pc:docMk/>
            <pc:sldMk cId="402122971" sldId="278"/>
            <ac:spMk id="7" creationId="{84033ABF-3F08-8F16-CB1F-8B99A1E59236}"/>
          </ac:spMkLst>
        </pc:spChg>
        <pc:spChg chg="add del">
          <ac:chgData name="Monika Bhujel" userId="ef339f4d-909d-4a19-ae06-df96fed36368" providerId="ADAL" clId="{66C43153-867C-43D4-985B-19BF39B11798}" dt="2025-06-28T15:34:57.297" v="135" actId="26606"/>
          <ac:spMkLst>
            <pc:docMk/>
            <pc:sldMk cId="402122971" sldId="278"/>
            <ac:spMk id="9" creationId="{BACC6370-2D7E-4714-9D71-7542949D7D5D}"/>
          </ac:spMkLst>
        </pc:spChg>
        <pc:spChg chg="add del">
          <ac:chgData name="Monika Bhujel" userId="ef339f4d-909d-4a19-ae06-df96fed36368" providerId="ADAL" clId="{66C43153-867C-43D4-985B-19BF39B11798}" dt="2025-06-28T15:34:57.297" v="135" actId="26606"/>
          <ac:spMkLst>
            <pc:docMk/>
            <pc:sldMk cId="402122971" sldId="278"/>
            <ac:spMk id="11" creationId="{F68B3F68-107C-434F-AA38-110D5EA91B85}"/>
          </ac:spMkLst>
        </pc:spChg>
        <pc:spChg chg="add del">
          <ac:chgData name="Monika Bhujel" userId="ef339f4d-909d-4a19-ae06-df96fed36368" providerId="ADAL" clId="{66C43153-867C-43D4-985B-19BF39B11798}" dt="2025-06-28T15:34:57.297" v="135" actId="26606"/>
          <ac:spMkLst>
            <pc:docMk/>
            <pc:sldMk cId="402122971" sldId="278"/>
            <ac:spMk id="13" creationId="{AAD0DBB9-1A4B-4391-81D4-CB19F9AB918A}"/>
          </ac:spMkLst>
        </pc:spChg>
        <pc:spChg chg="add del">
          <ac:chgData name="Monika Bhujel" userId="ef339f4d-909d-4a19-ae06-df96fed36368" providerId="ADAL" clId="{66C43153-867C-43D4-985B-19BF39B11798}" dt="2025-06-28T15:34:57.297" v="135" actId="26606"/>
          <ac:spMkLst>
            <pc:docMk/>
            <pc:sldMk cId="402122971" sldId="278"/>
            <ac:spMk id="15" creationId="{063BBA22-50EA-4C4D-BE05-F1CE4E63AA56}"/>
          </ac:spMkLst>
        </pc:spChg>
        <pc:spChg chg="add del">
          <ac:chgData name="Monika Bhujel" userId="ef339f4d-909d-4a19-ae06-df96fed36368" providerId="ADAL" clId="{66C43153-867C-43D4-985B-19BF39B11798}" dt="2025-06-28T15:34:57.214" v="134" actId="26606"/>
          <ac:spMkLst>
            <pc:docMk/>
            <pc:sldMk cId="402122971" sldId="278"/>
            <ac:spMk id="20" creationId="{362810D9-2C5A-477D-949C-C191895477F3}"/>
          </ac:spMkLst>
        </pc:spChg>
        <pc:spChg chg="add del">
          <ac:chgData name="Monika Bhujel" userId="ef339f4d-909d-4a19-ae06-df96fed36368" providerId="ADAL" clId="{66C43153-867C-43D4-985B-19BF39B11798}" dt="2025-06-28T15:34:57.214" v="134" actId="26606"/>
          <ac:spMkLst>
            <pc:docMk/>
            <pc:sldMk cId="402122971" sldId="278"/>
            <ac:spMk id="22" creationId="{081E4A58-353D-44AE-B2FC-2A74E2E400F7}"/>
          </ac:spMkLst>
        </pc:spChg>
        <pc:spChg chg="add">
          <ac:chgData name="Monika Bhujel" userId="ef339f4d-909d-4a19-ae06-df96fed36368" providerId="ADAL" clId="{66C43153-867C-43D4-985B-19BF39B11798}" dt="2025-06-28T15:34:57.297" v="135" actId="26606"/>
          <ac:spMkLst>
            <pc:docMk/>
            <pc:sldMk cId="402122971" sldId="278"/>
            <ac:spMk id="24" creationId="{257363FD-7E77-4145-9483-331A807ADF0E}"/>
          </ac:spMkLst>
        </pc:spChg>
        <pc:graphicFrameChg chg="add mod modGraphic">
          <ac:chgData name="Monika Bhujel" userId="ef339f4d-909d-4a19-ae06-df96fed36368" providerId="ADAL" clId="{66C43153-867C-43D4-985B-19BF39B11798}" dt="2025-06-28T16:01:21.562" v="346" actId="14100"/>
          <ac:graphicFrameMkLst>
            <pc:docMk/>
            <pc:sldMk cId="402122971" sldId="278"/>
            <ac:graphicFrameMk id="6" creationId="{2AFF2D64-34AD-0E8E-7CD7-137710FC60BD}"/>
          </ac:graphicFrameMkLst>
        </pc:graphicFrameChg>
      </pc:sldChg>
      <pc:sldChg chg="addSp delSp modSp new mod setBg">
        <pc:chgData name="Monika Bhujel" userId="ef339f4d-909d-4a19-ae06-df96fed36368" providerId="ADAL" clId="{66C43153-867C-43D4-985B-19BF39B11798}" dt="2025-06-28T15:52:39.318" v="180" actId="1076"/>
        <pc:sldMkLst>
          <pc:docMk/>
          <pc:sldMk cId="1552735534" sldId="279"/>
        </pc:sldMkLst>
        <pc:spChg chg="del">
          <ac:chgData name="Monika Bhujel" userId="ef339f4d-909d-4a19-ae06-df96fed36368" providerId="ADAL" clId="{66C43153-867C-43D4-985B-19BF39B11798}" dt="2025-06-28T15:50:58.845" v="157" actId="478"/>
          <ac:spMkLst>
            <pc:docMk/>
            <pc:sldMk cId="1552735534" sldId="279"/>
            <ac:spMk id="2" creationId="{C144E8E1-D3AB-E8C4-F52B-F1D2C43057EA}"/>
          </ac:spMkLst>
        </pc:spChg>
        <pc:spChg chg="del">
          <ac:chgData name="Monika Bhujel" userId="ef339f4d-909d-4a19-ae06-df96fed36368" providerId="ADAL" clId="{66C43153-867C-43D4-985B-19BF39B11798}" dt="2025-06-28T15:50:03.132" v="148" actId="22"/>
          <ac:spMkLst>
            <pc:docMk/>
            <pc:sldMk cId="1552735534" sldId="279"/>
            <ac:spMk id="3" creationId="{561176B0-B2CD-CDDB-79E8-8FAF83CB1DCE}"/>
          </ac:spMkLst>
        </pc:spChg>
        <pc:spChg chg="add del mod">
          <ac:chgData name="Monika Bhujel" userId="ef339f4d-909d-4a19-ae06-df96fed36368" providerId="ADAL" clId="{66C43153-867C-43D4-985B-19BF39B11798}" dt="2025-06-28T15:50:46.449" v="153" actId="478"/>
          <ac:spMkLst>
            <pc:docMk/>
            <pc:sldMk cId="1552735534" sldId="279"/>
            <ac:spMk id="6" creationId="{DC94C9A6-F026-EEE7-6FAB-69A5ACB59868}"/>
          </ac:spMkLst>
        </pc:spChg>
        <pc:spChg chg="add del mod">
          <ac:chgData name="Monika Bhujel" userId="ef339f4d-909d-4a19-ae06-df96fed36368" providerId="ADAL" clId="{66C43153-867C-43D4-985B-19BF39B11798}" dt="2025-06-28T15:51:03.341" v="158" actId="478"/>
          <ac:spMkLst>
            <pc:docMk/>
            <pc:sldMk cId="1552735534" sldId="279"/>
            <ac:spMk id="8" creationId="{4AB7301A-AFB8-C125-FB86-1653B109BFDC}"/>
          </ac:spMkLst>
        </pc:spChg>
        <pc:spChg chg="add del">
          <ac:chgData name="Monika Bhujel" userId="ef339f4d-909d-4a19-ae06-df96fed36368" providerId="ADAL" clId="{66C43153-867C-43D4-985B-19BF39B11798}" dt="2025-06-28T15:52:02.354" v="167" actId="26606"/>
          <ac:spMkLst>
            <pc:docMk/>
            <pc:sldMk cId="1552735534" sldId="279"/>
            <ac:spMk id="2055" creationId="{AB8C311F-7253-4AED-9701-7FC0708C41C7}"/>
          </ac:spMkLst>
        </pc:spChg>
        <pc:spChg chg="add del">
          <ac:chgData name="Monika Bhujel" userId="ef339f4d-909d-4a19-ae06-df96fed36368" providerId="ADAL" clId="{66C43153-867C-43D4-985B-19BF39B11798}" dt="2025-06-28T15:52:02.354" v="167" actId="26606"/>
          <ac:spMkLst>
            <pc:docMk/>
            <pc:sldMk cId="1552735534" sldId="279"/>
            <ac:spMk id="2057" creationId="{E2384209-CB15-4CDF-9D31-C44FD9A3F20D}"/>
          </ac:spMkLst>
        </pc:spChg>
        <pc:spChg chg="add del">
          <ac:chgData name="Monika Bhujel" userId="ef339f4d-909d-4a19-ae06-df96fed36368" providerId="ADAL" clId="{66C43153-867C-43D4-985B-19BF39B11798}" dt="2025-06-28T15:52:02.354" v="167" actId="26606"/>
          <ac:spMkLst>
            <pc:docMk/>
            <pc:sldMk cId="1552735534" sldId="279"/>
            <ac:spMk id="2059" creationId="{2633B3B5-CC90-43F0-8714-D31D1F3F0209}"/>
          </ac:spMkLst>
        </pc:spChg>
        <pc:spChg chg="add del">
          <ac:chgData name="Monika Bhujel" userId="ef339f4d-909d-4a19-ae06-df96fed36368" providerId="ADAL" clId="{66C43153-867C-43D4-985B-19BF39B11798}" dt="2025-06-28T15:52:02.354" v="167" actId="26606"/>
          <ac:spMkLst>
            <pc:docMk/>
            <pc:sldMk cId="1552735534" sldId="279"/>
            <ac:spMk id="2061" creationId="{A8D57A06-A426-446D-B02C-A2DC6B62E45E}"/>
          </ac:spMkLst>
        </pc:spChg>
        <pc:spChg chg="add del">
          <ac:chgData name="Monika Bhujel" userId="ef339f4d-909d-4a19-ae06-df96fed36368" providerId="ADAL" clId="{66C43153-867C-43D4-985B-19BF39B11798}" dt="2025-06-28T15:52:34.346" v="179" actId="26606"/>
          <ac:spMkLst>
            <pc:docMk/>
            <pc:sldMk cId="1552735534" sldId="279"/>
            <ac:spMk id="2066" creationId="{AB8C311F-7253-4AED-9701-7FC0708C41C7}"/>
          </ac:spMkLst>
        </pc:spChg>
        <pc:spChg chg="add del">
          <ac:chgData name="Monika Bhujel" userId="ef339f4d-909d-4a19-ae06-df96fed36368" providerId="ADAL" clId="{66C43153-867C-43D4-985B-19BF39B11798}" dt="2025-06-28T15:52:34.346" v="179" actId="26606"/>
          <ac:spMkLst>
            <pc:docMk/>
            <pc:sldMk cId="1552735534" sldId="279"/>
            <ac:spMk id="2068" creationId="{E2384209-CB15-4CDF-9D31-C44FD9A3F20D}"/>
          </ac:spMkLst>
        </pc:spChg>
        <pc:spChg chg="add del">
          <ac:chgData name="Monika Bhujel" userId="ef339f4d-909d-4a19-ae06-df96fed36368" providerId="ADAL" clId="{66C43153-867C-43D4-985B-19BF39B11798}" dt="2025-06-28T15:52:34.346" v="179" actId="26606"/>
          <ac:spMkLst>
            <pc:docMk/>
            <pc:sldMk cId="1552735534" sldId="279"/>
            <ac:spMk id="2070" creationId="{2633B3B5-CC90-43F0-8714-D31D1F3F0209}"/>
          </ac:spMkLst>
        </pc:spChg>
        <pc:spChg chg="add del">
          <ac:chgData name="Monika Bhujel" userId="ef339f4d-909d-4a19-ae06-df96fed36368" providerId="ADAL" clId="{66C43153-867C-43D4-985B-19BF39B11798}" dt="2025-06-28T15:52:34.346" v="179" actId="26606"/>
          <ac:spMkLst>
            <pc:docMk/>
            <pc:sldMk cId="1552735534" sldId="279"/>
            <ac:spMk id="2072" creationId="{A8D57A06-A426-446D-B02C-A2DC6B62E45E}"/>
          </ac:spMkLst>
        </pc:spChg>
        <pc:spChg chg="add del">
          <ac:chgData name="Monika Bhujel" userId="ef339f4d-909d-4a19-ae06-df96fed36368" providerId="ADAL" clId="{66C43153-867C-43D4-985B-19BF39B11798}" dt="2025-06-28T15:52:14.821" v="170" actId="26606"/>
          <ac:spMkLst>
            <pc:docMk/>
            <pc:sldMk cId="1552735534" sldId="279"/>
            <ac:spMk id="2077" creationId="{ED55A19D-297C-4231-AD1F-08EF9B4AA8F4}"/>
          </ac:spMkLst>
        </pc:spChg>
        <pc:spChg chg="add del">
          <ac:chgData name="Monika Bhujel" userId="ef339f4d-909d-4a19-ae06-df96fed36368" providerId="ADAL" clId="{66C43153-867C-43D4-985B-19BF39B11798}" dt="2025-06-28T15:52:14.821" v="170" actId="26606"/>
          <ac:spMkLst>
            <pc:docMk/>
            <pc:sldMk cId="1552735534" sldId="279"/>
            <ac:spMk id="2079" creationId="{EBAB6C56-3D38-4923-996E-BD474BBB91E9}"/>
          </ac:spMkLst>
        </pc:spChg>
        <pc:spChg chg="add del">
          <ac:chgData name="Monika Bhujel" userId="ef339f4d-909d-4a19-ae06-df96fed36368" providerId="ADAL" clId="{66C43153-867C-43D4-985B-19BF39B11798}" dt="2025-06-28T15:52:14.821" v="170" actId="26606"/>
          <ac:spMkLst>
            <pc:docMk/>
            <pc:sldMk cId="1552735534" sldId="279"/>
            <ac:spMk id="2081" creationId="{20CD21DB-082D-417D-A5AB-FC838AF9D944}"/>
          </ac:spMkLst>
        </pc:spChg>
        <pc:spChg chg="add del">
          <ac:chgData name="Monika Bhujel" userId="ef339f4d-909d-4a19-ae06-df96fed36368" providerId="ADAL" clId="{66C43153-867C-43D4-985B-19BF39B11798}" dt="2025-06-28T15:52:14.821" v="170" actId="26606"/>
          <ac:spMkLst>
            <pc:docMk/>
            <pc:sldMk cId="1552735534" sldId="279"/>
            <ac:spMk id="2083" creationId="{7BD8AB83-2763-4392-B4B9-049CDF1F6EA4}"/>
          </ac:spMkLst>
        </pc:spChg>
        <pc:spChg chg="add del">
          <ac:chgData name="Monika Bhujel" userId="ef339f4d-909d-4a19-ae06-df96fed36368" providerId="ADAL" clId="{66C43153-867C-43D4-985B-19BF39B11798}" dt="2025-06-28T15:52:14.821" v="170" actId="26606"/>
          <ac:spMkLst>
            <pc:docMk/>
            <pc:sldMk cId="1552735534" sldId="279"/>
            <ac:spMk id="2085" creationId="{480F071C-C35C-4CE1-8EE5-8ED96E2F4E25}"/>
          </ac:spMkLst>
        </pc:spChg>
        <pc:spChg chg="add del">
          <ac:chgData name="Monika Bhujel" userId="ef339f4d-909d-4a19-ae06-df96fed36368" providerId="ADAL" clId="{66C43153-867C-43D4-985B-19BF39B11798}" dt="2025-06-28T15:52:14.821" v="170" actId="26606"/>
          <ac:spMkLst>
            <pc:docMk/>
            <pc:sldMk cId="1552735534" sldId="279"/>
            <ac:spMk id="2087" creationId="{CD97FAB4-59E0-4E65-B50B-867B14D2A067}"/>
          </ac:spMkLst>
        </pc:spChg>
        <pc:spChg chg="add del">
          <ac:chgData name="Monika Bhujel" userId="ef339f4d-909d-4a19-ae06-df96fed36368" providerId="ADAL" clId="{66C43153-867C-43D4-985B-19BF39B11798}" dt="2025-06-28T15:52:14.821" v="170" actId="26606"/>
          <ac:spMkLst>
            <pc:docMk/>
            <pc:sldMk cId="1552735534" sldId="279"/>
            <ac:spMk id="2089" creationId="{0D578F4B-2751-4FC2-8853-FAC5C59139C1}"/>
          </ac:spMkLst>
        </pc:spChg>
        <pc:spChg chg="add del">
          <ac:chgData name="Monika Bhujel" userId="ef339f4d-909d-4a19-ae06-df96fed36368" providerId="ADAL" clId="{66C43153-867C-43D4-985B-19BF39B11798}" dt="2025-06-28T15:52:20.769" v="172" actId="26606"/>
          <ac:spMkLst>
            <pc:docMk/>
            <pc:sldMk cId="1552735534" sldId="279"/>
            <ac:spMk id="2091" creationId="{16B067B1-F4E5-4FDF-813D-C9E872E80075}"/>
          </ac:spMkLst>
        </pc:spChg>
        <pc:spChg chg="add del">
          <ac:chgData name="Monika Bhujel" userId="ef339f4d-909d-4a19-ae06-df96fed36368" providerId="ADAL" clId="{66C43153-867C-43D4-985B-19BF39B11798}" dt="2025-06-28T15:52:28.035" v="174" actId="26606"/>
          <ac:spMkLst>
            <pc:docMk/>
            <pc:sldMk cId="1552735534" sldId="279"/>
            <ac:spMk id="2093" creationId="{C7D023E4-8DE1-436E-9847-ED6A4B4B04FD}"/>
          </ac:spMkLst>
        </pc:spChg>
        <pc:spChg chg="add del">
          <ac:chgData name="Monika Bhujel" userId="ef339f4d-909d-4a19-ae06-df96fed36368" providerId="ADAL" clId="{66C43153-867C-43D4-985B-19BF39B11798}" dt="2025-06-28T15:52:28.035" v="174" actId="26606"/>
          <ac:spMkLst>
            <pc:docMk/>
            <pc:sldMk cId="1552735534" sldId="279"/>
            <ac:spMk id="2094" creationId="{8B2B1708-8CE4-4A20-94F5-55118AE2CBD7}"/>
          </ac:spMkLst>
        </pc:spChg>
        <pc:spChg chg="add del">
          <ac:chgData name="Monika Bhujel" userId="ef339f4d-909d-4a19-ae06-df96fed36368" providerId="ADAL" clId="{66C43153-867C-43D4-985B-19BF39B11798}" dt="2025-06-28T15:52:29.507" v="176" actId="26606"/>
          <ac:spMkLst>
            <pc:docMk/>
            <pc:sldMk cId="1552735534" sldId="279"/>
            <ac:spMk id="2102" creationId="{32BC26D8-82FB-445E-AA49-62A77D7C1EE0}"/>
          </ac:spMkLst>
        </pc:spChg>
        <pc:spChg chg="add del">
          <ac:chgData name="Monika Bhujel" userId="ef339f4d-909d-4a19-ae06-df96fed36368" providerId="ADAL" clId="{66C43153-867C-43D4-985B-19BF39B11798}" dt="2025-06-28T15:52:29.507" v="176" actId="26606"/>
          <ac:spMkLst>
            <pc:docMk/>
            <pc:sldMk cId="1552735534" sldId="279"/>
            <ac:spMk id="2103" creationId="{CB44330D-EA18-4254-AA95-EB49948539B8}"/>
          </ac:spMkLst>
        </pc:spChg>
        <pc:spChg chg="add del">
          <ac:chgData name="Monika Bhujel" userId="ef339f4d-909d-4a19-ae06-df96fed36368" providerId="ADAL" clId="{66C43153-867C-43D4-985B-19BF39B11798}" dt="2025-06-28T15:52:34.330" v="178" actId="26606"/>
          <ac:spMkLst>
            <pc:docMk/>
            <pc:sldMk cId="1552735534" sldId="279"/>
            <ac:spMk id="2105" creationId="{AB8C311F-7253-4AED-9701-7FC0708C41C7}"/>
          </ac:spMkLst>
        </pc:spChg>
        <pc:spChg chg="add del">
          <ac:chgData name="Monika Bhujel" userId="ef339f4d-909d-4a19-ae06-df96fed36368" providerId="ADAL" clId="{66C43153-867C-43D4-985B-19BF39B11798}" dt="2025-06-28T15:52:34.330" v="178" actId="26606"/>
          <ac:spMkLst>
            <pc:docMk/>
            <pc:sldMk cId="1552735534" sldId="279"/>
            <ac:spMk id="2106" creationId="{FD073016-B734-483B-8953-5BADEE145112}"/>
          </ac:spMkLst>
        </pc:spChg>
        <pc:spChg chg="add del">
          <ac:chgData name="Monika Bhujel" userId="ef339f4d-909d-4a19-ae06-df96fed36368" providerId="ADAL" clId="{66C43153-867C-43D4-985B-19BF39B11798}" dt="2025-06-28T15:52:34.330" v="178" actId="26606"/>
          <ac:spMkLst>
            <pc:docMk/>
            <pc:sldMk cId="1552735534" sldId="279"/>
            <ac:spMk id="2107" creationId="{90A7EAB6-59D3-4325-8DE6-E0CA4009CE53}"/>
          </ac:spMkLst>
        </pc:spChg>
        <pc:spChg chg="add del">
          <ac:chgData name="Monika Bhujel" userId="ef339f4d-909d-4a19-ae06-df96fed36368" providerId="ADAL" clId="{66C43153-867C-43D4-985B-19BF39B11798}" dt="2025-06-28T15:52:34.330" v="178" actId="26606"/>
          <ac:spMkLst>
            <pc:docMk/>
            <pc:sldMk cId="1552735534" sldId="279"/>
            <ac:spMk id="2108" creationId="{A8D57A06-A426-446D-B02C-A2DC6B62E45E}"/>
          </ac:spMkLst>
        </pc:spChg>
        <pc:spChg chg="add">
          <ac:chgData name="Monika Bhujel" userId="ef339f4d-909d-4a19-ae06-df96fed36368" providerId="ADAL" clId="{66C43153-867C-43D4-985B-19BF39B11798}" dt="2025-06-28T15:52:34.346" v="179" actId="26606"/>
          <ac:spMkLst>
            <pc:docMk/>
            <pc:sldMk cId="1552735534" sldId="279"/>
            <ac:spMk id="2110" creationId="{AB8C311F-7253-4AED-9701-7FC0708C41C7}"/>
          </ac:spMkLst>
        </pc:spChg>
        <pc:spChg chg="add">
          <ac:chgData name="Monika Bhujel" userId="ef339f4d-909d-4a19-ae06-df96fed36368" providerId="ADAL" clId="{66C43153-867C-43D4-985B-19BF39B11798}" dt="2025-06-28T15:52:34.346" v="179" actId="26606"/>
          <ac:spMkLst>
            <pc:docMk/>
            <pc:sldMk cId="1552735534" sldId="279"/>
            <ac:spMk id="2111" creationId="{E2384209-CB15-4CDF-9D31-C44FD9A3F20D}"/>
          </ac:spMkLst>
        </pc:spChg>
        <pc:spChg chg="add">
          <ac:chgData name="Monika Bhujel" userId="ef339f4d-909d-4a19-ae06-df96fed36368" providerId="ADAL" clId="{66C43153-867C-43D4-985B-19BF39B11798}" dt="2025-06-28T15:52:34.346" v="179" actId="26606"/>
          <ac:spMkLst>
            <pc:docMk/>
            <pc:sldMk cId="1552735534" sldId="279"/>
            <ac:spMk id="2112" creationId="{2633B3B5-CC90-43F0-8714-D31D1F3F0209}"/>
          </ac:spMkLst>
        </pc:spChg>
        <pc:spChg chg="add">
          <ac:chgData name="Monika Bhujel" userId="ef339f4d-909d-4a19-ae06-df96fed36368" providerId="ADAL" clId="{66C43153-867C-43D4-985B-19BF39B11798}" dt="2025-06-28T15:52:34.346" v="179" actId="26606"/>
          <ac:spMkLst>
            <pc:docMk/>
            <pc:sldMk cId="1552735534" sldId="279"/>
            <ac:spMk id="2113" creationId="{A8D57A06-A426-446D-B02C-A2DC6B62E45E}"/>
          </ac:spMkLst>
        </pc:spChg>
        <pc:grpChg chg="add del">
          <ac:chgData name="Monika Bhujel" userId="ef339f4d-909d-4a19-ae06-df96fed36368" providerId="ADAL" clId="{66C43153-867C-43D4-985B-19BF39B11798}" dt="2025-06-28T15:52:28.035" v="174" actId="26606"/>
          <ac:grpSpMkLst>
            <pc:docMk/>
            <pc:sldMk cId="1552735534" sldId="279"/>
            <ac:grpSpMk id="2095" creationId="{EC2D6DD8-FAD6-401D-9DE6-71DD04C980F3}"/>
          </ac:grpSpMkLst>
        </pc:grpChg>
        <pc:grpChg chg="add del">
          <ac:chgData name="Monika Bhujel" userId="ef339f4d-909d-4a19-ae06-df96fed36368" providerId="ADAL" clId="{66C43153-867C-43D4-985B-19BF39B11798}" dt="2025-06-28T15:52:28.035" v="174" actId="26606"/>
          <ac:grpSpMkLst>
            <pc:docMk/>
            <pc:sldMk cId="1552735534" sldId="279"/>
            <ac:grpSpMk id="2097" creationId="{43F5E015-E085-4624-B431-B42414448684}"/>
          </ac:grpSpMkLst>
        </pc:grpChg>
        <pc:picChg chg="add del mod ord">
          <ac:chgData name="Monika Bhujel" userId="ef339f4d-909d-4a19-ae06-df96fed36368" providerId="ADAL" clId="{66C43153-867C-43D4-985B-19BF39B11798}" dt="2025-06-28T15:50:40.117" v="151" actId="478"/>
          <ac:picMkLst>
            <pc:docMk/>
            <pc:sldMk cId="1552735534" sldId="279"/>
            <ac:picMk id="5" creationId="{EAD0A56C-0F3E-07D5-7789-EA5E52261792}"/>
          </ac:picMkLst>
        </pc:picChg>
        <pc:picChg chg="add mod">
          <ac:chgData name="Monika Bhujel" userId="ef339f4d-909d-4a19-ae06-df96fed36368" providerId="ADAL" clId="{66C43153-867C-43D4-985B-19BF39B11798}" dt="2025-06-28T15:52:39.318" v="180" actId="1076"/>
          <ac:picMkLst>
            <pc:docMk/>
            <pc:sldMk cId="1552735534" sldId="279"/>
            <ac:picMk id="2050" creationId="{4251C940-3D39-C97D-78DD-A35A4107530F}"/>
          </ac:picMkLst>
        </pc:picChg>
      </pc:sldChg>
      <pc:sldChg chg="addSp delSp modSp new mod">
        <pc:chgData name="Monika Bhujel" userId="ef339f4d-909d-4a19-ae06-df96fed36368" providerId="ADAL" clId="{66C43153-867C-43D4-985B-19BF39B11798}" dt="2025-06-28T15:58:36.192" v="336" actId="14100"/>
        <pc:sldMkLst>
          <pc:docMk/>
          <pc:sldMk cId="2621425418" sldId="280"/>
        </pc:sldMkLst>
        <pc:spChg chg="mod">
          <ac:chgData name="Monika Bhujel" userId="ef339f4d-909d-4a19-ae06-df96fed36368" providerId="ADAL" clId="{66C43153-867C-43D4-985B-19BF39B11798}" dt="2025-06-28T15:58:26.216" v="333" actId="20577"/>
          <ac:spMkLst>
            <pc:docMk/>
            <pc:sldMk cId="2621425418" sldId="280"/>
            <ac:spMk id="2" creationId="{920AD50F-45A7-1049-352F-26855A7031F4}"/>
          </ac:spMkLst>
        </pc:spChg>
        <pc:spChg chg="del">
          <ac:chgData name="Monika Bhujel" userId="ef339f4d-909d-4a19-ae06-df96fed36368" providerId="ADAL" clId="{66C43153-867C-43D4-985B-19BF39B11798}" dt="2025-06-28T15:53:49.336" v="181" actId="22"/>
          <ac:spMkLst>
            <pc:docMk/>
            <pc:sldMk cId="2621425418" sldId="280"/>
            <ac:spMk id="3" creationId="{8D8B2C20-177D-2A03-BE2C-437D4F8F18A1}"/>
          </ac:spMkLst>
        </pc:spChg>
        <pc:picChg chg="add mod ord">
          <ac:chgData name="Monika Bhujel" userId="ef339f4d-909d-4a19-ae06-df96fed36368" providerId="ADAL" clId="{66C43153-867C-43D4-985B-19BF39B11798}" dt="2025-06-28T15:58:32.282" v="335" actId="14100"/>
          <ac:picMkLst>
            <pc:docMk/>
            <pc:sldMk cId="2621425418" sldId="280"/>
            <ac:picMk id="5" creationId="{3E8C1BC2-DBC4-F39D-3415-FC4C485EAE5E}"/>
          </ac:picMkLst>
        </pc:picChg>
        <pc:picChg chg="add mod">
          <ac:chgData name="Monika Bhujel" userId="ef339f4d-909d-4a19-ae06-df96fed36368" providerId="ADAL" clId="{66C43153-867C-43D4-985B-19BF39B11798}" dt="2025-06-28T15:58:36.192" v="336" actId="14100"/>
          <ac:picMkLst>
            <pc:docMk/>
            <pc:sldMk cId="2621425418" sldId="280"/>
            <ac:picMk id="7" creationId="{6AC498EE-C09F-3BD1-A1EF-0C7E7219AC8E}"/>
          </ac:picMkLst>
        </pc:picChg>
        <pc:picChg chg="add mod modCrop">
          <ac:chgData name="Monika Bhujel" userId="ef339f4d-909d-4a19-ae06-df96fed36368" providerId="ADAL" clId="{66C43153-867C-43D4-985B-19BF39B11798}" dt="2025-06-28T15:58:29.726" v="334" actId="14100"/>
          <ac:picMkLst>
            <pc:docMk/>
            <pc:sldMk cId="2621425418" sldId="280"/>
            <ac:picMk id="9" creationId="{B4BFFFEA-D708-46B8-2452-64D37758E582}"/>
          </ac:picMkLst>
        </pc:picChg>
      </pc:sldChg>
      <pc:sldChg chg="addSp delSp modSp new mod setBg">
        <pc:chgData name="Monika Bhujel" userId="ef339f4d-909d-4a19-ae06-df96fed36368" providerId="ADAL" clId="{66C43153-867C-43D4-985B-19BF39B11798}" dt="2025-06-28T16:48:26.155" v="498"/>
        <pc:sldMkLst>
          <pc:docMk/>
          <pc:sldMk cId="855058687" sldId="281"/>
        </pc:sldMkLst>
        <pc:spChg chg="mod">
          <ac:chgData name="Monika Bhujel" userId="ef339f4d-909d-4a19-ae06-df96fed36368" providerId="ADAL" clId="{66C43153-867C-43D4-985B-19BF39B11798}" dt="2025-06-28T16:47:06.762" v="493" actId="26606"/>
          <ac:spMkLst>
            <pc:docMk/>
            <pc:sldMk cId="855058687" sldId="281"/>
            <ac:spMk id="2" creationId="{4EF6F70F-8A0B-6230-D38A-FDC579D383C9}"/>
          </ac:spMkLst>
        </pc:spChg>
        <pc:spChg chg="del">
          <ac:chgData name="Monika Bhujel" userId="ef339f4d-909d-4a19-ae06-df96fed36368" providerId="ADAL" clId="{66C43153-867C-43D4-985B-19BF39B11798}" dt="2025-06-28T16:44:08.894" v="453"/>
          <ac:spMkLst>
            <pc:docMk/>
            <pc:sldMk cId="855058687" sldId="281"/>
            <ac:spMk id="3" creationId="{9FDD9959-306F-BE3C-9FB1-6C9BD8902ACC}"/>
          </ac:spMkLst>
        </pc:spChg>
        <pc:spChg chg="add del mod">
          <ac:chgData name="Monika Bhujel" userId="ef339f4d-909d-4a19-ae06-df96fed36368" providerId="ADAL" clId="{66C43153-867C-43D4-985B-19BF39B11798}" dt="2025-06-28T16:47:00.145" v="492" actId="26606"/>
          <ac:spMkLst>
            <pc:docMk/>
            <pc:sldMk cId="855058687" sldId="281"/>
            <ac:spMk id="4" creationId="{009DDC25-B8BF-39D0-5F31-BACA1856172F}"/>
          </ac:spMkLst>
        </pc:spChg>
        <pc:spChg chg="add del">
          <ac:chgData name="Monika Bhujel" userId="ef339f4d-909d-4a19-ae06-df96fed36368" providerId="ADAL" clId="{66C43153-867C-43D4-985B-19BF39B11798}" dt="2025-06-28T16:47:00.127" v="491" actId="26606"/>
          <ac:spMkLst>
            <pc:docMk/>
            <pc:sldMk cId="855058687" sldId="281"/>
            <ac:spMk id="9" creationId="{49511223-F73D-772B-6D44-F64267F3BC8A}"/>
          </ac:spMkLst>
        </pc:spChg>
        <pc:spChg chg="add del">
          <ac:chgData name="Monika Bhujel" userId="ef339f4d-909d-4a19-ae06-df96fed36368" providerId="ADAL" clId="{66C43153-867C-43D4-985B-19BF39B11798}" dt="2025-06-28T16:46:50.317" v="487" actId="26606"/>
          <ac:spMkLst>
            <pc:docMk/>
            <pc:sldMk cId="855058687" sldId="281"/>
            <ac:spMk id="10" creationId="{600DC1B0-7E1A-BD02-3F93-19E6B1B75075}"/>
          </ac:spMkLst>
        </pc:spChg>
        <pc:spChg chg="add del">
          <ac:chgData name="Monika Bhujel" userId="ef339f4d-909d-4a19-ae06-df96fed36368" providerId="ADAL" clId="{66C43153-867C-43D4-985B-19BF39B11798}" dt="2025-06-28T16:46:57.889" v="489" actId="26606"/>
          <ac:spMkLst>
            <pc:docMk/>
            <pc:sldMk cId="855058687" sldId="281"/>
            <ac:spMk id="11" creationId="{8207B083-EAC0-A5BB-C369-C9589EC7F2F0}"/>
          </ac:spMkLst>
        </pc:spChg>
        <pc:spChg chg="add del">
          <ac:chgData name="Monika Bhujel" userId="ef339f4d-909d-4a19-ae06-df96fed36368" providerId="ADAL" clId="{66C43153-867C-43D4-985B-19BF39B11798}" dt="2025-06-28T16:46:57.889" v="489" actId="26606"/>
          <ac:spMkLst>
            <pc:docMk/>
            <pc:sldMk cId="855058687" sldId="281"/>
            <ac:spMk id="12" creationId="{009DDC25-B8BF-39D0-5F31-BACA1856172F}"/>
          </ac:spMkLst>
        </pc:spChg>
        <pc:spChg chg="add del">
          <ac:chgData name="Monika Bhujel" userId="ef339f4d-909d-4a19-ae06-df96fed36368" providerId="ADAL" clId="{66C43153-867C-43D4-985B-19BF39B11798}" dt="2025-06-28T16:47:00.127" v="491" actId="26606"/>
          <ac:spMkLst>
            <pc:docMk/>
            <pc:sldMk cId="855058687" sldId="281"/>
            <ac:spMk id="14" creationId="{0008A3A5-CFEE-6C46-1790-319CDA5C688D}"/>
          </ac:spMkLst>
        </pc:spChg>
        <pc:spChg chg="add del">
          <ac:chgData name="Monika Bhujel" userId="ef339f4d-909d-4a19-ae06-df96fed36368" providerId="ADAL" clId="{66C43153-867C-43D4-985B-19BF39B11798}" dt="2025-06-28T16:47:00.127" v="491" actId="26606"/>
          <ac:spMkLst>
            <pc:docMk/>
            <pc:sldMk cId="855058687" sldId="281"/>
            <ac:spMk id="15" creationId="{009DDC25-B8BF-39D0-5F31-BACA1856172F}"/>
          </ac:spMkLst>
        </pc:spChg>
        <pc:spChg chg="add">
          <ac:chgData name="Monika Bhujel" userId="ef339f4d-909d-4a19-ae06-df96fed36368" providerId="ADAL" clId="{66C43153-867C-43D4-985B-19BF39B11798}" dt="2025-06-28T16:47:06.762" v="493" actId="26606"/>
          <ac:spMkLst>
            <pc:docMk/>
            <pc:sldMk cId="855058687" sldId="281"/>
            <ac:spMk id="22" creationId="{353CF00F-82D0-0DBA-75D5-1D01B4526C68}"/>
          </ac:spMkLst>
        </pc:spChg>
        <pc:graphicFrameChg chg="add del">
          <ac:chgData name="Monika Bhujel" userId="ef339f4d-909d-4a19-ae06-df96fed36368" providerId="ADAL" clId="{66C43153-867C-43D4-985B-19BF39B11798}" dt="2025-06-28T16:46:50.317" v="487" actId="26606"/>
          <ac:graphicFrameMkLst>
            <pc:docMk/>
            <pc:sldMk cId="855058687" sldId="281"/>
            <ac:graphicFrameMk id="6" creationId="{936375BD-6180-747A-DF28-5EA2C0F35AEF}"/>
          </ac:graphicFrameMkLst>
        </pc:graphicFrameChg>
        <pc:graphicFrameChg chg="add mod modGraphic">
          <ac:chgData name="Monika Bhujel" userId="ef339f4d-909d-4a19-ae06-df96fed36368" providerId="ADAL" clId="{66C43153-867C-43D4-985B-19BF39B11798}" dt="2025-06-28T16:48:26.155" v="498"/>
          <ac:graphicFrameMkLst>
            <pc:docMk/>
            <pc:sldMk cId="855058687" sldId="281"/>
            <ac:graphicFrameMk id="17" creationId="{DCEBB228-FEB1-4D30-0036-E0BA14A017D4}"/>
          </ac:graphicFrameMkLst>
        </pc:graphicFrameChg>
        <pc:picChg chg="add del">
          <ac:chgData name="Monika Bhujel" userId="ef339f4d-909d-4a19-ae06-df96fed36368" providerId="ADAL" clId="{66C43153-867C-43D4-985B-19BF39B11798}" dt="2025-06-28T16:46:57.889" v="489" actId="26606"/>
          <ac:picMkLst>
            <pc:docMk/>
            <pc:sldMk cId="855058687" sldId="281"/>
            <ac:picMk id="8" creationId="{C48D6659-EF81-3F0C-F6BC-B92FF49CE692}"/>
          </ac:picMkLst>
        </pc:picChg>
      </pc:sldChg>
      <pc:sldChg chg="modSp add mod">
        <pc:chgData name="Monika Bhujel" userId="ef339f4d-909d-4a19-ae06-df96fed36368" providerId="ADAL" clId="{66C43153-867C-43D4-985B-19BF39B11798}" dt="2025-06-29T03:20:36.298" v="546" actId="255"/>
        <pc:sldMkLst>
          <pc:docMk/>
          <pc:sldMk cId="0" sldId="282"/>
        </pc:sldMkLst>
        <pc:spChg chg="mod">
          <ac:chgData name="Monika Bhujel" userId="ef339f4d-909d-4a19-ae06-df96fed36368" providerId="ADAL" clId="{66C43153-867C-43D4-985B-19BF39B11798}" dt="2025-06-29T01:44:53.591" v="521" actId="255"/>
          <ac:spMkLst>
            <pc:docMk/>
            <pc:sldMk cId="0" sldId="282"/>
            <ac:spMk id="18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0:36.298" v="546" actId="255"/>
          <ac:spMkLst>
            <pc:docMk/>
            <pc:sldMk cId="0" sldId="282"/>
            <ac:spMk id="19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0:36.298" v="546" actId="255"/>
          <ac:spMkLst>
            <pc:docMk/>
            <pc:sldMk cId="0" sldId="282"/>
            <ac:spMk id="20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0:36.298" v="546" actId="255"/>
          <ac:spMkLst>
            <pc:docMk/>
            <pc:sldMk cId="0" sldId="282"/>
            <ac:spMk id="21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0:36.298" v="546" actId="255"/>
          <ac:spMkLst>
            <pc:docMk/>
            <pc:sldMk cId="0" sldId="282"/>
            <ac:spMk id="22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0:36.298" v="546" actId="255"/>
          <ac:spMkLst>
            <pc:docMk/>
            <pc:sldMk cId="0" sldId="282"/>
            <ac:spMk id="23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0:36.298" v="546" actId="255"/>
          <ac:spMkLst>
            <pc:docMk/>
            <pc:sldMk cId="0" sldId="282"/>
            <ac:spMk id="24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0:36.298" v="546" actId="255"/>
          <ac:spMkLst>
            <pc:docMk/>
            <pc:sldMk cId="0" sldId="282"/>
            <ac:spMk id="25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0:36.298" v="546" actId="255"/>
          <ac:spMkLst>
            <pc:docMk/>
            <pc:sldMk cId="0" sldId="282"/>
            <ac:spMk id="26" creationId="{00000000-0000-0000-0000-000000000000}"/>
          </ac:spMkLst>
        </pc:spChg>
      </pc:sldChg>
      <pc:sldChg chg="modSp add mod">
        <pc:chgData name="Monika Bhujel" userId="ef339f4d-909d-4a19-ae06-df96fed36368" providerId="ADAL" clId="{66C43153-867C-43D4-985B-19BF39B11798}" dt="2025-06-29T03:21:04.121" v="547" actId="255"/>
        <pc:sldMkLst>
          <pc:docMk/>
          <pc:sldMk cId="0" sldId="283"/>
        </pc:sldMkLst>
        <pc:spChg chg="mod">
          <ac:chgData name="Monika Bhujel" userId="ef339f4d-909d-4a19-ae06-df96fed36368" providerId="ADAL" clId="{66C43153-867C-43D4-985B-19BF39B11798}" dt="2025-06-29T01:42:05.606" v="514" actId="255"/>
          <ac:spMkLst>
            <pc:docMk/>
            <pc:sldMk cId="0" sldId="283"/>
            <ac:spMk id="18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1:04.121" v="547" actId="255"/>
          <ac:spMkLst>
            <pc:docMk/>
            <pc:sldMk cId="0" sldId="283"/>
            <ac:spMk id="19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1:04.121" v="547" actId="255"/>
          <ac:spMkLst>
            <pc:docMk/>
            <pc:sldMk cId="0" sldId="283"/>
            <ac:spMk id="20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1:04.121" v="547" actId="255"/>
          <ac:spMkLst>
            <pc:docMk/>
            <pc:sldMk cId="0" sldId="283"/>
            <ac:spMk id="21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1:04.121" v="547" actId="255"/>
          <ac:spMkLst>
            <pc:docMk/>
            <pc:sldMk cId="0" sldId="283"/>
            <ac:spMk id="22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1:04.121" v="547" actId="255"/>
          <ac:spMkLst>
            <pc:docMk/>
            <pc:sldMk cId="0" sldId="283"/>
            <ac:spMk id="23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1:04.121" v="547" actId="255"/>
          <ac:spMkLst>
            <pc:docMk/>
            <pc:sldMk cId="0" sldId="283"/>
            <ac:spMk id="24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1:04.121" v="547" actId="255"/>
          <ac:spMkLst>
            <pc:docMk/>
            <pc:sldMk cId="0" sldId="283"/>
            <ac:spMk id="25" creationId="{00000000-0000-0000-0000-000000000000}"/>
          </ac:spMkLst>
        </pc:spChg>
        <pc:spChg chg="mod">
          <ac:chgData name="Monika Bhujel" userId="ef339f4d-909d-4a19-ae06-df96fed36368" providerId="ADAL" clId="{66C43153-867C-43D4-985B-19BF39B11798}" dt="2025-06-29T03:21:04.121" v="547" actId="255"/>
          <ac:spMkLst>
            <pc:docMk/>
            <pc:sldMk cId="0" sldId="283"/>
            <ac:spMk id="2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895D2-E0A4-40FB-A257-8B12D7ECA30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4BA8A0C-BD36-475E-B1A3-8B957767BB37}">
      <dgm:prSet custT="1"/>
      <dgm:spPr/>
      <dgm:t>
        <a:bodyPr/>
        <a:lstStyle/>
        <a:p>
          <a:r>
            <a:rPr lang="en-US" sz="1800" dirty="0">
              <a:latin typeface="Georgia" panose="02040502050405020303" pitchFamily="18" charset="0"/>
            </a:rPr>
            <a:t>FHIR</a:t>
          </a:r>
          <a:br>
            <a:rPr lang="en-US" sz="1800" dirty="0">
              <a:latin typeface="Georgia" panose="02040502050405020303" pitchFamily="18" charset="0"/>
            </a:rPr>
          </a:br>
          <a:r>
            <a:rPr lang="en-US" sz="1800" dirty="0" err="1">
              <a:latin typeface="Georgia" panose="02040502050405020303" pitchFamily="18" charset="0"/>
            </a:rPr>
            <a:t>FHIR</a:t>
          </a:r>
          <a:r>
            <a:rPr lang="en-US" sz="1800" dirty="0">
              <a:latin typeface="Georgia" panose="02040502050405020303" pitchFamily="18" charset="0"/>
            </a:rPr>
            <a:t> (Fast Healthcare Interoperability Resources) is a global standard for exchanging healthcare data electronically.</a:t>
          </a:r>
        </a:p>
      </dgm:t>
    </dgm:pt>
    <dgm:pt modelId="{B5E40983-84F0-4EFF-AA6F-90EBE8F44F11}" type="parTrans" cxnId="{EB49BCBD-108D-4588-91EF-197624523D10}">
      <dgm:prSet/>
      <dgm:spPr/>
      <dgm:t>
        <a:bodyPr/>
        <a:lstStyle/>
        <a:p>
          <a:endParaRPr lang="en-US"/>
        </a:p>
      </dgm:t>
    </dgm:pt>
    <dgm:pt modelId="{B155F28D-3CAF-443D-9208-231CF46883BF}" type="sibTrans" cxnId="{EB49BCBD-108D-4588-91EF-197624523D10}">
      <dgm:prSet/>
      <dgm:spPr/>
      <dgm:t>
        <a:bodyPr/>
        <a:lstStyle/>
        <a:p>
          <a:endParaRPr lang="en-US"/>
        </a:p>
      </dgm:t>
    </dgm:pt>
    <dgm:pt modelId="{0F42E33D-5D1A-46AE-A2F3-D1B4325D1221}">
      <dgm:prSet custT="1"/>
      <dgm:spPr/>
      <dgm:t>
        <a:bodyPr/>
        <a:lstStyle/>
        <a:p>
          <a:r>
            <a:rPr lang="en-US" sz="1800" b="0" i="0" baseline="0">
              <a:latin typeface="Georgia" panose="02040502050405020303" pitchFamily="18" charset="0"/>
            </a:rPr>
            <a:t>Standardized data collection</a:t>
          </a:r>
          <a:endParaRPr lang="en-US" sz="1800">
            <a:latin typeface="Georgia" panose="02040502050405020303" pitchFamily="18" charset="0"/>
          </a:endParaRPr>
        </a:p>
      </dgm:t>
    </dgm:pt>
    <dgm:pt modelId="{CCDC4844-F577-463B-8AAE-5992A1659138}" type="parTrans" cxnId="{9100465D-DCB1-40E3-9FAA-513F425E58AF}">
      <dgm:prSet/>
      <dgm:spPr/>
      <dgm:t>
        <a:bodyPr/>
        <a:lstStyle/>
        <a:p>
          <a:endParaRPr lang="en-US"/>
        </a:p>
      </dgm:t>
    </dgm:pt>
    <dgm:pt modelId="{55D5CBFE-12C2-4C58-BDE9-70C27E09CEC0}" type="sibTrans" cxnId="{9100465D-DCB1-40E3-9FAA-513F425E58AF}">
      <dgm:prSet/>
      <dgm:spPr/>
      <dgm:t>
        <a:bodyPr/>
        <a:lstStyle/>
        <a:p>
          <a:endParaRPr lang="en-US"/>
        </a:p>
      </dgm:t>
    </dgm:pt>
    <dgm:pt modelId="{C6AD4C59-5667-4FCD-A5F8-2F3492B5B56F}">
      <dgm:prSet custT="1"/>
      <dgm:spPr/>
      <dgm:t>
        <a:bodyPr/>
        <a:lstStyle/>
        <a:p>
          <a:r>
            <a:rPr lang="en-US" sz="1800" b="0" i="0" baseline="0">
              <a:latin typeface="Georgia" panose="02040502050405020303" pitchFamily="18" charset="0"/>
            </a:rPr>
            <a:t>Interoperability across systems</a:t>
          </a:r>
          <a:endParaRPr lang="en-US" sz="1800">
            <a:latin typeface="Georgia" panose="02040502050405020303" pitchFamily="18" charset="0"/>
          </a:endParaRPr>
        </a:p>
      </dgm:t>
    </dgm:pt>
    <dgm:pt modelId="{E6206B23-5F83-4B3F-AAD2-766C31428CC0}" type="parTrans" cxnId="{1C86A846-8808-45E5-A76D-9EFE92C696B6}">
      <dgm:prSet/>
      <dgm:spPr/>
      <dgm:t>
        <a:bodyPr/>
        <a:lstStyle/>
        <a:p>
          <a:endParaRPr lang="en-US"/>
        </a:p>
      </dgm:t>
    </dgm:pt>
    <dgm:pt modelId="{08C0EB74-2FBC-4CA1-8E3C-FA020E94AC9B}" type="sibTrans" cxnId="{1C86A846-8808-45E5-A76D-9EFE92C696B6}">
      <dgm:prSet/>
      <dgm:spPr/>
      <dgm:t>
        <a:bodyPr/>
        <a:lstStyle/>
        <a:p>
          <a:endParaRPr lang="en-US"/>
        </a:p>
      </dgm:t>
    </dgm:pt>
    <dgm:pt modelId="{91B382F0-D324-49F3-9249-AF551F3E52FD}">
      <dgm:prSet custT="1"/>
      <dgm:spPr/>
      <dgm:t>
        <a:bodyPr/>
        <a:lstStyle/>
        <a:p>
          <a:r>
            <a:rPr lang="en-US" sz="1800" b="0" i="0" baseline="0" dirty="0">
              <a:latin typeface="Georgia" panose="02040502050405020303" pitchFamily="18" charset="0"/>
            </a:rPr>
            <a:t>Integration of semantic codes (ICD, SNOMED, LOINC)</a:t>
          </a:r>
          <a:endParaRPr lang="en-US" sz="1800" dirty="0">
            <a:latin typeface="Georgia" panose="02040502050405020303" pitchFamily="18" charset="0"/>
          </a:endParaRPr>
        </a:p>
      </dgm:t>
    </dgm:pt>
    <dgm:pt modelId="{E1EBC4C1-3EB0-4283-B56F-8E59CFA5100D}" type="parTrans" cxnId="{3EA1D0CF-0EAE-4B39-A247-DBA9F6EFC655}">
      <dgm:prSet/>
      <dgm:spPr/>
      <dgm:t>
        <a:bodyPr/>
        <a:lstStyle/>
        <a:p>
          <a:endParaRPr lang="en-US"/>
        </a:p>
      </dgm:t>
    </dgm:pt>
    <dgm:pt modelId="{B887E8E6-CEFC-42AE-B254-3984DAB3AA5E}" type="sibTrans" cxnId="{3EA1D0CF-0EAE-4B39-A247-DBA9F6EFC655}">
      <dgm:prSet/>
      <dgm:spPr/>
      <dgm:t>
        <a:bodyPr/>
        <a:lstStyle/>
        <a:p>
          <a:endParaRPr lang="en-US"/>
        </a:p>
      </dgm:t>
    </dgm:pt>
    <dgm:pt modelId="{95F39393-637F-4274-B1E6-29A299F30683}">
      <dgm:prSet custT="1"/>
      <dgm:spPr/>
      <dgm:t>
        <a:bodyPr/>
        <a:lstStyle/>
        <a:p>
          <a:r>
            <a:rPr lang="en-US" sz="1800" b="0" i="0" baseline="0">
              <a:latin typeface="Georgia" panose="02040502050405020303" pitchFamily="18" charset="0"/>
            </a:rPr>
            <a:t>Efficient care coordination</a:t>
          </a:r>
          <a:endParaRPr lang="en-US" sz="1800">
            <a:latin typeface="Georgia" panose="02040502050405020303" pitchFamily="18" charset="0"/>
          </a:endParaRPr>
        </a:p>
      </dgm:t>
    </dgm:pt>
    <dgm:pt modelId="{DC7C0700-EA69-4295-B386-92369AABCEE4}" type="parTrans" cxnId="{EFE70355-11B0-4488-8AA5-E552D5B1C951}">
      <dgm:prSet/>
      <dgm:spPr/>
      <dgm:t>
        <a:bodyPr/>
        <a:lstStyle/>
        <a:p>
          <a:endParaRPr lang="en-US"/>
        </a:p>
      </dgm:t>
    </dgm:pt>
    <dgm:pt modelId="{7B2BF6DD-8283-429C-B375-1A55EE9DE401}" type="sibTrans" cxnId="{EFE70355-11B0-4488-8AA5-E552D5B1C951}">
      <dgm:prSet/>
      <dgm:spPr/>
      <dgm:t>
        <a:bodyPr/>
        <a:lstStyle/>
        <a:p>
          <a:endParaRPr lang="en-US"/>
        </a:p>
      </dgm:t>
    </dgm:pt>
    <dgm:pt modelId="{DEED2F8F-812F-400B-8CC0-FC3BC54DB882}">
      <dgm:prSet custT="1"/>
      <dgm:spPr/>
      <dgm:t>
        <a:bodyPr/>
        <a:lstStyle/>
        <a:p>
          <a:r>
            <a:rPr lang="en-US" sz="1800" b="0" i="0" baseline="0">
              <a:latin typeface="Georgia" panose="02040502050405020303" pitchFamily="18" charset="0"/>
            </a:rPr>
            <a:t>Real-time monitoring and alerts</a:t>
          </a:r>
          <a:endParaRPr lang="en-US" sz="1800">
            <a:latin typeface="Georgia" panose="02040502050405020303" pitchFamily="18" charset="0"/>
          </a:endParaRPr>
        </a:p>
      </dgm:t>
    </dgm:pt>
    <dgm:pt modelId="{AD551B8C-2F40-45FF-91C0-734CA56C2E56}" type="parTrans" cxnId="{D8BAC1F3-F67E-4BBB-8E80-AB7360684191}">
      <dgm:prSet/>
      <dgm:spPr/>
      <dgm:t>
        <a:bodyPr/>
        <a:lstStyle/>
        <a:p>
          <a:endParaRPr lang="en-US"/>
        </a:p>
      </dgm:t>
    </dgm:pt>
    <dgm:pt modelId="{54C7C034-4791-4D2E-BFBB-D3707AEE0975}" type="sibTrans" cxnId="{D8BAC1F3-F67E-4BBB-8E80-AB7360684191}">
      <dgm:prSet/>
      <dgm:spPr/>
      <dgm:t>
        <a:bodyPr/>
        <a:lstStyle/>
        <a:p>
          <a:endParaRPr lang="en-US"/>
        </a:p>
      </dgm:t>
    </dgm:pt>
    <dgm:pt modelId="{11BED2C2-FF8D-4D4B-BF2C-A58064FF87B1}">
      <dgm:prSet custT="1"/>
      <dgm:spPr/>
      <dgm:t>
        <a:bodyPr/>
        <a:lstStyle/>
        <a:p>
          <a:r>
            <a:rPr lang="en-US" sz="1800" b="0" i="0" baseline="0" dirty="0">
              <a:latin typeface="Georgia" panose="02040502050405020303" pitchFamily="18" charset="0"/>
            </a:rPr>
            <a:t>Decision support systems</a:t>
          </a:r>
          <a:endParaRPr lang="en-US" sz="1800" dirty="0">
            <a:latin typeface="Georgia" panose="02040502050405020303" pitchFamily="18" charset="0"/>
          </a:endParaRPr>
        </a:p>
      </dgm:t>
    </dgm:pt>
    <dgm:pt modelId="{0AACD883-C551-4553-AA70-E9ED6809E550}" type="parTrans" cxnId="{EE3F12F6-0FFD-475F-AD07-3C368484E426}">
      <dgm:prSet/>
      <dgm:spPr/>
      <dgm:t>
        <a:bodyPr/>
        <a:lstStyle/>
        <a:p>
          <a:endParaRPr lang="en-US"/>
        </a:p>
      </dgm:t>
    </dgm:pt>
    <dgm:pt modelId="{2C660FFC-3179-4003-80B3-5E4AE1F1D53D}" type="sibTrans" cxnId="{EE3F12F6-0FFD-475F-AD07-3C368484E426}">
      <dgm:prSet/>
      <dgm:spPr/>
      <dgm:t>
        <a:bodyPr/>
        <a:lstStyle/>
        <a:p>
          <a:endParaRPr lang="en-US"/>
        </a:p>
      </dgm:t>
    </dgm:pt>
    <dgm:pt modelId="{09837226-2887-4093-913F-59E2E82CD11F}" type="pres">
      <dgm:prSet presAssocID="{29B895D2-E0A4-40FB-A257-8B12D7ECA309}" presName="Name0" presStyleCnt="0">
        <dgm:presLayoutVars>
          <dgm:dir/>
          <dgm:resizeHandles val="exact"/>
        </dgm:presLayoutVars>
      </dgm:prSet>
      <dgm:spPr/>
    </dgm:pt>
    <dgm:pt modelId="{85DA153B-F122-4D47-AC1E-845EC9A2AB12}" type="pres">
      <dgm:prSet presAssocID="{64BA8A0C-BD36-475E-B1A3-8B957767BB37}" presName="node" presStyleLbl="node1" presStyleIdx="0" presStyleCnt="7" custScaleX="171384" custScaleY="303807">
        <dgm:presLayoutVars>
          <dgm:bulletEnabled val="1"/>
        </dgm:presLayoutVars>
      </dgm:prSet>
      <dgm:spPr/>
    </dgm:pt>
    <dgm:pt modelId="{EF797418-0B52-4FA5-A3F2-D52930882A27}" type="pres">
      <dgm:prSet presAssocID="{B155F28D-3CAF-443D-9208-231CF46883BF}" presName="sibTrans" presStyleLbl="sibTrans1D1" presStyleIdx="0" presStyleCnt="6"/>
      <dgm:spPr/>
    </dgm:pt>
    <dgm:pt modelId="{A9E086AE-640C-4C9E-B5F2-DCDF51830A12}" type="pres">
      <dgm:prSet presAssocID="{B155F28D-3CAF-443D-9208-231CF46883BF}" presName="connectorText" presStyleLbl="sibTrans1D1" presStyleIdx="0" presStyleCnt="6"/>
      <dgm:spPr/>
    </dgm:pt>
    <dgm:pt modelId="{D0A96D3C-FA4B-4B17-945B-47293CB63587}" type="pres">
      <dgm:prSet presAssocID="{0F42E33D-5D1A-46AE-A2F3-D1B4325D1221}" presName="node" presStyleLbl="node1" presStyleIdx="1" presStyleCnt="7">
        <dgm:presLayoutVars>
          <dgm:bulletEnabled val="1"/>
        </dgm:presLayoutVars>
      </dgm:prSet>
      <dgm:spPr/>
    </dgm:pt>
    <dgm:pt modelId="{E42D8E78-C307-4804-A6F0-42906F41CC5D}" type="pres">
      <dgm:prSet presAssocID="{55D5CBFE-12C2-4C58-BDE9-70C27E09CEC0}" presName="sibTrans" presStyleLbl="sibTrans1D1" presStyleIdx="1" presStyleCnt="6"/>
      <dgm:spPr/>
    </dgm:pt>
    <dgm:pt modelId="{D2B5D8A2-F813-4E18-9376-49DBCD0A14A2}" type="pres">
      <dgm:prSet presAssocID="{55D5CBFE-12C2-4C58-BDE9-70C27E09CEC0}" presName="connectorText" presStyleLbl="sibTrans1D1" presStyleIdx="1" presStyleCnt="6"/>
      <dgm:spPr/>
    </dgm:pt>
    <dgm:pt modelId="{E6B79D9A-2FC6-4D3A-AAE2-90E31E3C77F4}" type="pres">
      <dgm:prSet presAssocID="{C6AD4C59-5667-4FCD-A5F8-2F3492B5B56F}" presName="node" presStyleLbl="node1" presStyleIdx="2" presStyleCnt="7">
        <dgm:presLayoutVars>
          <dgm:bulletEnabled val="1"/>
        </dgm:presLayoutVars>
      </dgm:prSet>
      <dgm:spPr/>
    </dgm:pt>
    <dgm:pt modelId="{154BA61C-FB65-41BC-BD70-CF3CE00220BA}" type="pres">
      <dgm:prSet presAssocID="{08C0EB74-2FBC-4CA1-8E3C-FA020E94AC9B}" presName="sibTrans" presStyleLbl="sibTrans1D1" presStyleIdx="2" presStyleCnt="6"/>
      <dgm:spPr/>
    </dgm:pt>
    <dgm:pt modelId="{E38B6975-EFE1-4B96-984C-637C434483AA}" type="pres">
      <dgm:prSet presAssocID="{08C0EB74-2FBC-4CA1-8E3C-FA020E94AC9B}" presName="connectorText" presStyleLbl="sibTrans1D1" presStyleIdx="2" presStyleCnt="6"/>
      <dgm:spPr/>
    </dgm:pt>
    <dgm:pt modelId="{52ABEDB8-0C34-4C36-A85C-08CCA152C008}" type="pres">
      <dgm:prSet presAssocID="{91B382F0-D324-49F3-9249-AF551F3E52FD}" presName="node" presStyleLbl="node1" presStyleIdx="3" presStyleCnt="7" custScaleX="126808" custScaleY="150115">
        <dgm:presLayoutVars>
          <dgm:bulletEnabled val="1"/>
        </dgm:presLayoutVars>
      </dgm:prSet>
      <dgm:spPr/>
    </dgm:pt>
    <dgm:pt modelId="{058A0820-E3F8-40E3-9DCB-7D421C9C0A16}" type="pres">
      <dgm:prSet presAssocID="{B887E8E6-CEFC-42AE-B254-3984DAB3AA5E}" presName="sibTrans" presStyleLbl="sibTrans1D1" presStyleIdx="3" presStyleCnt="6"/>
      <dgm:spPr/>
    </dgm:pt>
    <dgm:pt modelId="{51C7751A-25C2-4809-BA2C-1CA4413AC618}" type="pres">
      <dgm:prSet presAssocID="{B887E8E6-CEFC-42AE-B254-3984DAB3AA5E}" presName="connectorText" presStyleLbl="sibTrans1D1" presStyleIdx="3" presStyleCnt="6"/>
      <dgm:spPr/>
    </dgm:pt>
    <dgm:pt modelId="{1221EC13-597F-4975-920B-D4626D2945A0}" type="pres">
      <dgm:prSet presAssocID="{95F39393-637F-4274-B1E6-29A299F30683}" presName="node" presStyleLbl="node1" presStyleIdx="4" presStyleCnt="7">
        <dgm:presLayoutVars>
          <dgm:bulletEnabled val="1"/>
        </dgm:presLayoutVars>
      </dgm:prSet>
      <dgm:spPr/>
    </dgm:pt>
    <dgm:pt modelId="{F2844C9F-A9A7-485C-BC6A-ABA94BA1EF76}" type="pres">
      <dgm:prSet presAssocID="{7B2BF6DD-8283-429C-B375-1A55EE9DE401}" presName="sibTrans" presStyleLbl="sibTrans1D1" presStyleIdx="4" presStyleCnt="6"/>
      <dgm:spPr/>
    </dgm:pt>
    <dgm:pt modelId="{D21A1FBF-5576-4209-9747-343711FEA65B}" type="pres">
      <dgm:prSet presAssocID="{7B2BF6DD-8283-429C-B375-1A55EE9DE401}" presName="connectorText" presStyleLbl="sibTrans1D1" presStyleIdx="4" presStyleCnt="6"/>
      <dgm:spPr/>
    </dgm:pt>
    <dgm:pt modelId="{22C62527-7468-49C4-8978-E49BE3934027}" type="pres">
      <dgm:prSet presAssocID="{DEED2F8F-812F-400B-8CC0-FC3BC54DB882}" presName="node" presStyleLbl="node1" presStyleIdx="5" presStyleCnt="7">
        <dgm:presLayoutVars>
          <dgm:bulletEnabled val="1"/>
        </dgm:presLayoutVars>
      </dgm:prSet>
      <dgm:spPr/>
    </dgm:pt>
    <dgm:pt modelId="{6DE65FA2-0233-4D66-AF47-B36DFE338985}" type="pres">
      <dgm:prSet presAssocID="{54C7C034-4791-4D2E-BFBB-D3707AEE0975}" presName="sibTrans" presStyleLbl="sibTrans1D1" presStyleIdx="5" presStyleCnt="6"/>
      <dgm:spPr/>
    </dgm:pt>
    <dgm:pt modelId="{3D2354F6-D75D-4498-8909-589A50ECF9CD}" type="pres">
      <dgm:prSet presAssocID="{54C7C034-4791-4D2E-BFBB-D3707AEE0975}" presName="connectorText" presStyleLbl="sibTrans1D1" presStyleIdx="5" presStyleCnt="6"/>
      <dgm:spPr/>
    </dgm:pt>
    <dgm:pt modelId="{57FDCC29-A978-4231-BF8F-260897319EE3}" type="pres">
      <dgm:prSet presAssocID="{11BED2C2-FF8D-4D4B-BF2C-A58064FF87B1}" presName="node" presStyleLbl="node1" presStyleIdx="6" presStyleCnt="7">
        <dgm:presLayoutVars>
          <dgm:bulletEnabled val="1"/>
        </dgm:presLayoutVars>
      </dgm:prSet>
      <dgm:spPr/>
    </dgm:pt>
  </dgm:ptLst>
  <dgm:cxnLst>
    <dgm:cxn modelId="{E92E6C29-0B3E-4AD6-9B2E-07D9295EED9A}" type="presOf" srcId="{7B2BF6DD-8283-429C-B375-1A55EE9DE401}" destId="{F2844C9F-A9A7-485C-BC6A-ABA94BA1EF76}" srcOrd="0" destOrd="0" presId="urn:microsoft.com/office/officeart/2016/7/layout/RepeatingBendingProcessNew"/>
    <dgm:cxn modelId="{AA38842D-91DB-4388-8BF0-99CD62DC837B}" type="presOf" srcId="{91B382F0-D324-49F3-9249-AF551F3E52FD}" destId="{52ABEDB8-0C34-4C36-A85C-08CCA152C008}" srcOrd="0" destOrd="0" presId="urn:microsoft.com/office/officeart/2016/7/layout/RepeatingBendingProcessNew"/>
    <dgm:cxn modelId="{9100465D-DCB1-40E3-9FAA-513F425E58AF}" srcId="{29B895D2-E0A4-40FB-A257-8B12D7ECA309}" destId="{0F42E33D-5D1A-46AE-A2F3-D1B4325D1221}" srcOrd="1" destOrd="0" parTransId="{CCDC4844-F577-463B-8AAE-5992A1659138}" sibTransId="{55D5CBFE-12C2-4C58-BDE9-70C27E09CEC0}"/>
    <dgm:cxn modelId="{1C86A846-8808-45E5-A76D-9EFE92C696B6}" srcId="{29B895D2-E0A4-40FB-A257-8B12D7ECA309}" destId="{C6AD4C59-5667-4FCD-A5F8-2F3492B5B56F}" srcOrd="2" destOrd="0" parTransId="{E6206B23-5F83-4B3F-AAD2-766C31428CC0}" sibTransId="{08C0EB74-2FBC-4CA1-8E3C-FA020E94AC9B}"/>
    <dgm:cxn modelId="{EFE70355-11B0-4488-8AA5-E552D5B1C951}" srcId="{29B895D2-E0A4-40FB-A257-8B12D7ECA309}" destId="{95F39393-637F-4274-B1E6-29A299F30683}" srcOrd="4" destOrd="0" parTransId="{DC7C0700-EA69-4295-B386-92369AABCEE4}" sibTransId="{7B2BF6DD-8283-429C-B375-1A55EE9DE401}"/>
    <dgm:cxn modelId="{F1900388-CE20-4308-8E3B-CDB6321578C4}" type="presOf" srcId="{54C7C034-4791-4D2E-BFBB-D3707AEE0975}" destId="{6DE65FA2-0233-4D66-AF47-B36DFE338985}" srcOrd="0" destOrd="0" presId="urn:microsoft.com/office/officeart/2016/7/layout/RepeatingBendingProcessNew"/>
    <dgm:cxn modelId="{AE50A88B-6E13-4591-910C-10717D250198}" type="presOf" srcId="{11BED2C2-FF8D-4D4B-BF2C-A58064FF87B1}" destId="{57FDCC29-A978-4231-BF8F-260897319EE3}" srcOrd="0" destOrd="0" presId="urn:microsoft.com/office/officeart/2016/7/layout/RepeatingBendingProcessNew"/>
    <dgm:cxn modelId="{F15A2090-B3B7-4860-8597-23D7A6C06701}" type="presOf" srcId="{B155F28D-3CAF-443D-9208-231CF46883BF}" destId="{EF797418-0B52-4FA5-A3F2-D52930882A27}" srcOrd="0" destOrd="0" presId="urn:microsoft.com/office/officeart/2016/7/layout/RepeatingBendingProcessNew"/>
    <dgm:cxn modelId="{F3637596-4F6A-4B96-A59C-3DF610E2735B}" type="presOf" srcId="{B887E8E6-CEFC-42AE-B254-3984DAB3AA5E}" destId="{51C7751A-25C2-4809-BA2C-1CA4413AC618}" srcOrd="1" destOrd="0" presId="urn:microsoft.com/office/officeart/2016/7/layout/RepeatingBendingProcessNew"/>
    <dgm:cxn modelId="{95BE8498-68D9-419F-A511-8F24EC97C84F}" type="presOf" srcId="{08C0EB74-2FBC-4CA1-8E3C-FA020E94AC9B}" destId="{E38B6975-EFE1-4B96-984C-637C434483AA}" srcOrd="1" destOrd="0" presId="urn:microsoft.com/office/officeart/2016/7/layout/RepeatingBendingProcessNew"/>
    <dgm:cxn modelId="{97B789A3-98B0-4B07-864D-95CB86EC7A4E}" type="presOf" srcId="{DEED2F8F-812F-400B-8CC0-FC3BC54DB882}" destId="{22C62527-7468-49C4-8978-E49BE3934027}" srcOrd="0" destOrd="0" presId="urn:microsoft.com/office/officeart/2016/7/layout/RepeatingBendingProcessNew"/>
    <dgm:cxn modelId="{6F96D7A6-6422-44CF-83D5-0B9549A7D072}" type="presOf" srcId="{64BA8A0C-BD36-475E-B1A3-8B957767BB37}" destId="{85DA153B-F122-4D47-AC1E-845EC9A2AB12}" srcOrd="0" destOrd="0" presId="urn:microsoft.com/office/officeart/2016/7/layout/RepeatingBendingProcessNew"/>
    <dgm:cxn modelId="{F026CFAD-722C-4D29-931F-BC82B12C3042}" type="presOf" srcId="{54C7C034-4791-4D2E-BFBB-D3707AEE0975}" destId="{3D2354F6-D75D-4498-8909-589A50ECF9CD}" srcOrd="1" destOrd="0" presId="urn:microsoft.com/office/officeart/2016/7/layout/RepeatingBendingProcessNew"/>
    <dgm:cxn modelId="{EB49BCBD-108D-4588-91EF-197624523D10}" srcId="{29B895D2-E0A4-40FB-A257-8B12D7ECA309}" destId="{64BA8A0C-BD36-475E-B1A3-8B957767BB37}" srcOrd="0" destOrd="0" parTransId="{B5E40983-84F0-4EFF-AA6F-90EBE8F44F11}" sibTransId="{B155F28D-3CAF-443D-9208-231CF46883BF}"/>
    <dgm:cxn modelId="{A89C66C4-C1D0-4F05-91C0-D1B3E2A6F2D8}" type="presOf" srcId="{0F42E33D-5D1A-46AE-A2F3-D1B4325D1221}" destId="{D0A96D3C-FA4B-4B17-945B-47293CB63587}" srcOrd="0" destOrd="0" presId="urn:microsoft.com/office/officeart/2016/7/layout/RepeatingBendingProcessNew"/>
    <dgm:cxn modelId="{F4EAF6C4-6093-417F-8CEA-6ACB2F367DFA}" type="presOf" srcId="{7B2BF6DD-8283-429C-B375-1A55EE9DE401}" destId="{D21A1FBF-5576-4209-9747-343711FEA65B}" srcOrd="1" destOrd="0" presId="urn:microsoft.com/office/officeart/2016/7/layout/RepeatingBendingProcessNew"/>
    <dgm:cxn modelId="{6789A3CB-AE05-4B46-B89D-57316F7390BC}" type="presOf" srcId="{C6AD4C59-5667-4FCD-A5F8-2F3492B5B56F}" destId="{E6B79D9A-2FC6-4D3A-AAE2-90E31E3C77F4}" srcOrd="0" destOrd="0" presId="urn:microsoft.com/office/officeart/2016/7/layout/RepeatingBendingProcessNew"/>
    <dgm:cxn modelId="{3EA1D0CF-0EAE-4B39-A247-DBA9F6EFC655}" srcId="{29B895D2-E0A4-40FB-A257-8B12D7ECA309}" destId="{91B382F0-D324-49F3-9249-AF551F3E52FD}" srcOrd="3" destOrd="0" parTransId="{E1EBC4C1-3EB0-4283-B56F-8E59CFA5100D}" sibTransId="{B887E8E6-CEFC-42AE-B254-3984DAB3AA5E}"/>
    <dgm:cxn modelId="{436753D7-9D56-4E95-AAFD-431695EA15B6}" type="presOf" srcId="{08C0EB74-2FBC-4CA1-8E3C-FA020E94AC9B}" destId="{154BA61C-FB65-41BC-BD70-CF3CE00220BA}" srcOrd="0" destOrd="0" presId="urn:microsoft.com/office/officeart/2016/7/layout/RepeatingBendingProcessNew"/>
    <dgm:cxn modelId="{1C6FE6D9-3F4D-4B0C-8983-21A6800058BA}" type="presOf" srcId="{55D5CBFE-12C2-4C58-BDE9-70C27E09CEC0}" destId="{E42D8E78-C307-4804-A6F0-42906F41CC5D}" srcOrd="0" destOrd="0" presId="urn:microsoft.com/office/officeart/2016/7/layout/RepeatingBendingProcessNew"/>
    <dgm:cxn modelId="{5CE642E1-09DB-474D-B14E-D39D029BD8D6}" type="presOf" srcId="{29B895D2-E0A4-40FB-A257-8B12D7ECA309}" destId="{09837226-2887-4093-913F-59E2E82CD11F}" srcOrd="0" destOrd="0" presId="urn:microsoft.com/office/officeart/2016/7/layout/RepeatingBendingProcessNew"/>
    <dgm:cxn modelId="{8591C2E8-9C6C-475C-826A-3640EDF48004}" type="presOf" srcId="{95F39393-637F-4274-B1E6-29A299F30683}" destId="{1221EC13-597F-4975-920B-D4626D2945A0}" srcOrd="0" destOrd="0" presId="urn:microsoft.com/office/officeart/2016/7/layout/RepeatingBendingProcessNew"/>
    <dgm:cxn modelId="{440594F2-450E-4340-ACA3-019D62C87ADA}" type="presOf" srcId="{55D5CBFE-12C2-4C58-BDE9-70C27E09CEC0}" destId="{D2B5D8A2-F813-4E18-9376-49DBCD0A14A2}" srcOrd="1" destOrd="0" presId="urn:microsoft.com/office/officeart/2016/7/layout/RepeatingBendingProcessNew"/>
    <dgm:cxn modelId="{D8BAC1F3-F67E-4BBB-8E80-AB7360684191}" srcId="{29B895D2-E0A4-40FB-A257-8B12D7ECA309}" destId="{DEED2F8F-812F-400B-8CC0-FC3BC54DB882}" srcOrd="5" destOrd="0" parTransId="{AD551B8C-2F40-45FF-91C0-734CA56C2E56}" sibTransId="{54C7C034-4791-4D2E-BFBB-D3707AEE0975}"/>
    <dgm:cxn modelId="{EE3F12F6-0FFD-475F-AD07-3C368484E426}" srcId="{29B895D2-E0A4-40FB-A257-8B12D7ECA309}" destId="{11BED2C2-FF8D-4D4B-BF2C-A58064FF87B1}" srcOrd="6" destOrd="0" parTransId="{0AACD883-C551-4553-AA70-E9ED6809E550}" sibTransId="{2C660FFC-3179-4003-80B3-5E4AE1F1D53D}"/>
    <dgm:cxn modelId="{C4F251F8-2571-467B-95FE-8D47F58B9707}" type="presOf" srcId="{B155F28D-3CAF-443D-9208-231CF46883BF}" destId="{A9E086AE-640C-4C9E-B5F2-DCDF51830A12}" srcOrd="1" destOrd="0" presId="urn:microsoft.com/office/officeart/2016/7/layout/RepeatingBendingProcessNew"/>
    <dgm:cxn modelId="{115FECFE-C037-42E6-AD1E-8FA312F65F74}" type="presOf" srcId="{B887E8E6-CEFC-42AE-B254-3984DAB3AA5E}" destId="{058A0820-E3F8-40E3-9DCB-7D421C9C0A16}" srcOrd="0" destOrd="0" presId="urn:microsoft.com/office/officeart/2016/7/layout/RepeatingBendingProcessNew"/>
    <dgm:cxn modelId="{F641286F-DEC2-4DC4-ADFD-25937110EE5C}" type="presParOf" srcId="{09837226-2887-4093-913F-59E2E82CD11F}" destId="{85DA153B-F122-4D47-AC1E-845EC9A2AB12}" srcOrd="0" destOrd="0" presId="urn:microsoft.com/office/officeart/2016/7/layout/RepeatingBendingProcessNew"/>
    <dgm:cxn modelId="{B96DFB90-E283-4D32-A264-335815273D80}" type="presParOf" srcId="{09837226-2887-4093-913F-59E2E82CD11F}" destId="{EF797418-0B52-4FA5-A3F2-D52930882A27}" srcOrd="1" destOrd="0" presId="urn:microsoft.com/office/officeart/2016/7/layout/RepeatingBendingProcessNew"/>
    <dgm:cxn modelId="{77239378-3A3E-4F68-920C-5CE11D562768}" type="presParOf" srcId="{EF797418-0B52-4FA5-A3F2-D52930882A27}" destId="{A9E086AE-640C-4C9E-B5F2-DCDF51830A12}" srcOrd="0" destOrd="0" presId="urn:microsoft.com/office/officeart/2016/7/layout/RepeatingBendingProcessNew"/>
    <dgm:cxn modelId="{D492FE87-FF9A-4C37-8F15-164D6DDFAC2A}" type="presParOf" srcId="{09837226-2887-4093-913F-59E2E82CD11F}" destId="{D0A96D3C-FA4B-4B17-945B-47293CB63587}" srcOrd="2" destOrd="0" presId="urn:microsoft.com/office/officeart/2016/7/layout/RepeatingBendingProcessNew"/>
    <dgm:cxn modelId="{5FD3DE5A-8F31-405D-998F-896B4162F4DA}" type="presParOf" srcId="{09837226-2887-4093-913F-59E2E82CD11F}" destId="{E42D8E78-C307-4804-A6F0-42906F41CC5D}" srcOrd="3" destOrd="0" presId="urn:microsoft.com/office/officeart/2016/7/layout/RepeatingBendingProcessNew"/>
    <dgm:cxn modelId="{4045146E-27C6-4912-B653-376A12A0C935}" type="presParOf" srcId="{E42D8E78-C307-4804-A6F0-42906F41CC5D}" destId="{D2B5D8A2-F813-4E18-9376-49DBCD0A14A2}" srcOrd="0" destOrd="0" presId="urn:microsoft.com/office/officeart/2016/7/layout/RepeatingBendingProcessNew"/>
    <dgm:cxn modelId="{921E0B14-DD82-47A6-AA11-09121F1A2D8C}" type="presParOf" srcId="{09837226-2887-4093-913F-59E2E82CD11F}" destId="{E6B79D9A-2FC6-4D3A-AAE2-90E31E3C77F4}" srcOrd="4" destOrd="0" presId="urn:microsoft.com/office/officeart/2016/7/layout/RepeatingBendingProcessNew"/>
    <dgm:cxn modelId="{9E1C2A9B-DCB9-4261-A5CA-FDA49F518356}" type="presParOf" srcId="{09837226-2887-4093-913F-59E2E82CD11F}" destId="{154BA61C-FB65-41BC-BD70-CF3CE00220BA}" srcOrd="5" destOrd="0" presId="urn:microsoft.com/office/officeart/2016/7/layout/RepeatingBendingProcessNew"/>
    <dgm:cxn modelId="{47C9C24E-EA79-4129-8E5E-B9559F00A0D6}" type="presParOf" srcId="{154BA61C-FB65-41BC-BD70-CF3CE00220BA}" destId="{E38B6975-EFE1-4B96-984C-637C434483AA}" srcOrd="0" destOrd="0" presId="urn:microsoft.com/office/officeart/2016/7/layout/RepeatingBendingProcessNew"/>
    <dgm:cxn modelId="{80F06215-A802-49FB-BB05-2ED7AEF31FB8}" type="presParOf" srcId="{09837226-2887-4093-913F-59E2E82CD11F}" destId="{52ABEDB8-0C34-4C36-A85C-08CCA152C008}" srcOrd="6" destOrd="0" presId="urn:microsoft.com/office/officeart/2016/7/layout/RepeatingBendingProcessNew"/>
    <dgm:cxn modelId="{D1D688F1-C872-403C-999E-07227F5A2E36}" type="presParOf" srcId="{09837226-2887-4093-913F-59E2E82CD11F}" destId="{058A0820-E3F8-40E3-9DCB-7D421C9C0A16}" srcOrd="7" destOrd="0" presId="urn:microsoft.com/office/officeart/2016/7/layout/RepeatingBendingProcessNew"/>
    <dgm:cxn modelId="{AC56E297-DC5B-4676-98CD-7A751BF5E387}" type="presParOf" srcId="{058A0820-E3F8-40E3-9DCB-7D421C9C0A16}" destId="{51C7751A-25C2-4809-BA2C-1CA4413AC618}" srcOrd="0" destOrd="0" presId="urn:microsoft.com/office/officeart/2016/7/layout/RepeatingBendingProcessNew"/>
    <dgm:cxn modelId="{60F1DB32-3CE6-418A-8B27-DD4E9A4B4C63}" type="presParOf" srcId="{09837226-2887-4093-913F-59E2E82CD11F}" destId="{1221EC13-597F-4975-920B-D4626D2945A0}" srcOrd="8" destOrd="0" presId="urn:microsoft.com/office/officeart/2016/7/layout/RepeatingBendingProcessNew"/>
    <dgm:cxn modelId="{5FDA51A5-7AB5-4F32-B9A9-9CEABF6E5031}" type="presParOf" srcId="{09837226-2887-4093-913F-59E2E82CD11F}" destId="{F2844C9F-A9A7-485C-BC6A-ABA94BA1EF76}" srcOrd="9" destOrd="0" presId="urn:microsoft.com/office/officeart/2016/7/layout/RepeatingBendingProcessNew"/>
    <dgm:cxn modelId="{5A33CBDC-CBB8-437C-8363-F3E316773BC6}" type="presParOf" srcId="{F2844C9F-A9A7-485C-BC6A-ABA94BA1EF76}" destId="{D21A1FBF-5576-4209-9747-343711FEA65B}" srcOrd="0" destOrd="0" presId="urn:microsoft.com/office/officeart/2016/7/layout/RepeatingBendingProcessNew"/>
    <dgm:cxn modelId="{E7375BE2-F2EC-4BDC-B1C8-9AEAF409250D}" type="presParOf" srcId="{09837226-2887-4093-913F-59E2E82CD11F}" destId="{22C62527-7468-49C4-8978-E49BE3934027}" srcOrd="10" destOrd="0" presId="urn:microsoft.com/office/officeart/2016/7/layout/RepeatingBendingProcessNew"/>
    <dgm:cxn modelId="{302564E3-DBEA-47E0-831B-D8D21E4B615D}" type="presParOf" srcId="{09837226-2887-4093-913F-59E2E82CD11F}" destId="{6DE65FA2-0233-4D66-AF47-B36DFE338985}" srcOrd="11" destOrd="0" presId="urn:microsoft.com/office/officeart/2016/7/layout/RepeatingBendingProcessNew"/>
    <dgm:cxn modelId="{7B671465-C248-47C3-8872-3340CB859934}" type="presParOf" srcId="{6DE65FA2-0233-4D66-AF47-B36DFE338985}" destId="{3D2354F6-D75D-4498-8909-589A50ECF9CD}" srcOrd="0" destOrd="0" presId="urn:microsoft.com/office/officeart/2016/7/layout/RepeatingBendingProcessNew"/>
    <dgm:cxn modelId="{21A8D16E-3BA8-42A4-AE34-2397435EE17F}" type="presParOf" srcId="{09837226-2887-4093-913F-59E2E82CD11F}" destId="{57FDCC29-A978-4231-BF8F-260897319EE3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52681A-1DB9-42AE-8B47-756C440DD827}" type="doc">
      <dgm:prSet loTypeId="urn:microsoft.com/office/officeart/2005/8/layout/cycle3" loCatId="cycle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0495C05-8932-4FAA-8C34-B8FE2600DF7D}">
      <dgm:prSet custT="1"/>
      <dgm:spPr/>
      <dgm:t>
        <a:bodyPr/>
        <a:lstStyle/>
        <a:p>
          <a:r>
            <a:rPr lang="en-US" sz="2000" b="1" i="0" baseline="0" dirty="0">
              <a:solidFill>
                <a:schemeClr val="tx1"/>
              </a:solidFill>
              <a:latin typeface="Georgia" panose="02040502050405020303" pitchFamily="18" charset="0"/>
            </a:rPr>
            <a:t>FHIR Use Cases Related to Child Nutrition</a:t>
          </a:r>
          <a:endParaRPr lang="en-US" sz="2000" b="1" dirty="0">
            <a:solidFill>
              <a:schemeClr val="tx1"/>
            </a:solidFill>
            <a:latin typeface="Georgia" panose="02040502050405020303" pitchFamily="18" charset="0"/>
          </a:endParaRPr>
        </a:p>
      </dgm:t>
    </dgm:pt>
    <dgm:pt modelId="{1F6DAE29-4A46-4B6E-AD78-4A7D872B942F}" type="parTrans" cxnId="{DB5AEC14-41E9-4FA4-8964-6C02D3A12589}">
      <dgm:prSet/>
      <dgm:spPr/>
      <dgm:t>
        <a:bodyPr/>
        <a:lstStyle/>
        <a:p>
          <a:endParaRPr lang="en-US"/>
        </a:p>
      </dgm:t>
    </dgm:pt>
    <dgm:pt modelId="{6BC6EBEF-B74E-4E76-A846-18BD1F163FB8}" type="sibTrans" cxnId="{DB5AEC14-41E9-4FA4-8964-6C02D3A12589}">
      <dgm:prSet/>
      <dgm:spPr/>
      <dgm:t>
        <a:bodyPr/>
        <a:lstStyle/>
        <a:p>
          <a:endParaRPr lang="en-US"/>
        </a:p>
      </dgm:t>
    </dgm:pt>
    <dgm:pt modelId="{7E37DDED-D1BB-4281-B6F8-7EEA84F0808A}">
      <dgm:prSet/>
      <dgm:spPr/>
      <dgm:t>
        <a:bodyPr/>
        <a:lstStyle/>
        <a:p>
          <a:r>
            <a:rPr lang="en-US" b="1" i="0" baseline="0" dirty="0">
              <a:latin typeface="Georgia" panose="02040502050405020303" pitchFamily="18" charset="0"/>
            </a:rPr>
            <a:t>FHIR + SNOMED for Symptoms – Observation</a:t>
          </a:r>
          <a:br>
            <a:rPr lang="en-US" b="0" i="0" baseline="0" dirty="0">
              <a:latin typeface="Georgia" panose="02040502050405020303" pitchFamily="18" charset="0"/>
            </a:rPr>
          </a:br>
          <a:r>
            <a:rPr lang="en-US" b="1" i="0" baseline="0" dirty="0">
              <a:latin typeface="Georgia" panose="02040502050405020303" pitchFamily="18" charset="0"/>
            </a:rPr>
            <a:t>Symptom:</a:t>
          </a:r>
          <a:r>
            <a:rPr lang="en-US" b="0" i="0" baseline="0" dirty="0">
              <a:latin typeface="Georgia" panose="02040502050405020303" pitchFamily="18" charset="0"/>
            </a:rPr>
            <a:t> </a:t>
          </a:r>
          <a:r>
            <a:rPr lang="en-US" b="1" i="0" baseline="0" dirty="0">
              <a:latin typeface="Georgia" panose="02040502050405020303" pitchFamily="18" charset="0"/>
            </a:rPr>
            <a:t>Wasting in child</a:t>
          </a:r>
          <a:r>
            <a:rPr lang="en-US" b="0" i="0" baseline="0" dirty="0">
              <a:latin typeface="Georgia" panose="02040502050405020303" pitchFamily="18" charset="0"/>
            </a:rPr>
            <a:t> (SNOMED CT: </a:t>
          </a:r>
          <a:r>
            <a:rPr lang="en-US" b="0" i="1" baseline="0" dirty="0">
              <a:latin typeface="Georgia" panose="02040502050405020303" pitchFamily="18" charset="0"/>
            </a:rPr>
            <a:t>271327008</a:t>
          </a:r>
          <a:r>
            <a:rPr lang="en-US" b="0" i="0" baseline="0" dirty="0">
              <a:latin typeface="Georgia" panose="02040502050405020303" pitchFamily="18" charset="0"/>
            </a:rPr>
            <a:t>)</a:t>
          </a:r>
          <a:br>
            <a:rPr lang="en-US" b="0" i="0" baseline="0" dirty="0">
              <a:latin typeface="Georgia" panose="02040502050405020303" pitchFamily="18" charset="0"/>
            </a:rPr>
          </a:br>
          <a:r>
            <a:rPr lang="en-US" b="0" i="0" baseline="0" dirty="0">
              <a:latin typeface="Georgia" panose="02040502050405020303" pitchFamily="18" charset="0"/>
            </a:rPr>
            <a:t>→ Represented using Observation resource</a:t>
          </a:r>
          <a:r>
            <a:rPr lang="en-US" b="0" i="0" baseline="0" dirty="0"/>
            <a:t>.</a:t>
          </a:r>
          <a:endParaRPr lang="en-US" dirty="0"/>
        </a:p>
      </dgm:t>
    </dgm:pt>
    <dgm:pt modelId="{2C4E7575-1C50-4824-B7A9-96EE7095ACDD}" type="parTrans" cxnId="{67107487-54E1-4D3F-9E52-979673D13051}">
      <dgm:prSet/>
      <dgm:spPr/>
      <dgm:t>
        <a:bodyPr/>
        <a:lstStyle/>
        <a:p>
          <a:endParaRPr lang="en-US"/>
        </a:p>
      </dgm:t>
    </dgm:pt>
    <dgm:pt modelId="{CCC88908-6EB5-4918-9B21-8265D1E5A3DB}" type="sibTrans" cxnId="{67107487-54E1-4D3F-9E52-979673D13051}">
      <dgm:prSet/>
      <dgm:spPr/>
      <dgm:t>
        <a:bodyPr/>
        <a:lstStyle/>
        <a:p>
          <a:endParaRPr lang="en-US"/>
        </a:p>
      </dgm:t>
    </dgm:pt>
    <dgm:pt modelId="{9DA0BF29-D5B1-48E5-92DC-F87C11B31D61}">
      <dgm:prSet/>
      <dgm:spPr/>
      <dgm:t>
        <a:bodyPr/>
        <a:lstStyle/>
        <a:p>
          <a:r>
            <a:rPr lang="en-US" b="1" i="0" baseline="0" dirty="0">
              <a:latin typeface="Georgia" panose="02040502050405020303" pitchFamily="18" charset="0"/>
            </a:rPr>
            <a:t>FHIR + ICD for Diagnosis – Condition</a:t>
          </a:r>
          <a:br>
            <a:rPr lang="en-US" b="0" i="0" baseline="0" dirty="0">
              <a:latin typeface="Georgia" panose="02040502050405020303" pitchFamily="18" charset="0"/>
            </a:rPr>
          </a:br>
          <a:r>
            <a:rPr lang="en-US" b="1" i="0" baseline="0" dirty="0">
              <a:latin typeface="Georgia" panose="02040502050405020303" pitchFamily="18" charset="0"/>
            </a:rPr>
            <a:t>Diagnosis:</a:t>
          </a:r>
          <a:r>
            <a:rPr lang="en-US" b="0" i="0" baseline="0" dirty="0">
              <a:latin typeface="Georgia" panose="02040502050405020303" pitchFamily="18" charset="0"/>
            </a:rPr>
            <a:t> </a:t>
          </a:r>
          <a:r>
            <a:rPr lang="en-US" b="1" i="0" baseline="0" dirty="0">
              <a:latin typeface="Georgia" panose="02040502050405020303" pitchFamily="18" charset="0"/>
            </a:rPr>
            <a:t>Severe Acute Malnutrition (SAM)</a:t>
          </a:r>
          <a:r>
            <a:rPr lang="en-US" b="0" i="0" baseline="0" dirty="0">
              <a:latin typeface="Georgia" panose="02040502050405020303" pitchFamily="18" charset="0"/>
            </a:rPr>
            <a:t> (ICD-10: </a:t>
          </a:r>
          <a:r>
            <a:rPr lang="en-US" b="0" i="1" baseline="0" dirty="0">
              <a:latin typeface="Georgia" panose="02040502050405020303" pitchFamily="18" charset="0"/>
            </a:rPr>
            <a:t>E43</a:t>
          </a:r>
          <a:r>
            <a:rPr lang="en-US" b="0" i="0" baseline="0" dirty="0">
              <a:latin typeface="Georgia" panose="02040502050405020303" pitchFamily="18" charset="0"/>
            </a:rPr>
            <a:t>)</a:t>
          </a:r>
          <a:br>
            <a:rPr lang="en-US" b="0" i="0" baseline="0" dirty="0">
              <a:latin typeface="Georgia" panose="02040502050405020303" pitchFamily="18" charset="0"/>
            </a:rPr>
          </a:br>
          <a:r>
            <a:rPr lang="en-US" b="0" i="0" baseline="0" dirty="0">
              <a:latin typeface="Georgia" panose="02040502050405020303" pitchFamily="18" charset="0"/>
            </a:rPr>
            <a:t>→ Represented using Condition resource.</a:t>
          </a:r>
          <a:endParaRPr lang="en-US" dirty="0">
            <a:latin typeface="Georgia" panose="02040502050405020303" pitchFamily="18" charset="0"/>
          </a:endParaRPr>
        </a:p>
      </dgm:t>
    </dgm:pt>
    <dgm:pt modelId="{CB7BDA88-F3CC-41A5-B97F-D1177EFB994C}" type="parTrans" cxnId="{9D6FC55F-2C0D-4F8F-A1FF-1CFA6AAA7AD1}">
      <dgm:prSet/>
      <dgm:spPr/>
      <dgm:t>
        <a:bodyPr/>
        <a:lstStyle/>
        <a:p>
          <a:endParaRPr lang="en-US"/>
        </a:p>
      </dgm:t>
    </dgm:pt>
    <dgm:pt modelId="{DA33E0EB-C56E-482A-9462-2A8751B3AE0C}" type="sibTrans" cxnId="{9D6FC55F-2C0D-4F8F-A1FF-1CFA6AAA7AD1}">
      <dgm:prSet/>
      <dgm:spPr/>
      <dgm:t>
        <a:bodyPr/>
        <a:lstStyle/>
        <a:p>
          <a:endParaRPr lang="en-US"/>
        </a:p>
      </dgm:t>
    </dgm:pt>
    <dgm:pt modelId="{016BB772-DBB7-4711-BB75-7BD882121D02}">
      <dgm:prSet/>
      <dgm:spPr/>
      <dgm:t>
        <a:bodyPr/>
        <a:lstStyle/>
        <a:p>
          <a:r>
            <a:rPr lang="en-US" b="1" i="0" baseline="0" dirty="0">
              <a:latin typeface="Georgia" panose="02040502050405020303" pitchFamily="18" charset="0"/>
            </a:rPr>
            <a:t>FHIR + LOINC for Lab Tests – Observation</a:t>
          </a:r>
          <a:br>
            <a:rPr lang="en-US" b="0" i="0" baseline="0" dirty="0">
              <a:latin typeface="Georgia" panose="02040502050405020303" pitchFamily="18" charset="0"/>
            </a:rPr>
          </a:br>
          <a:r>
            <a:rPr lang="en-US" b="1" i="0" baseline="0" dirty="0">
              <a:latin typeface="Georgia" panose="02040502050405020303" pitchFamily="18" charset="0"/>
            </a:rPr>
            <a:t>Test:</a:t>
          </a:r>
          <a:r>
            <a:rPr lang="en-US" b="0" i="0" baseline="0" dirty="0">
              <a:latin typeface="Georgia" panose="02040502050405020303" pitchFamily="18" charset="0"/>
            </a:rPr>
            <a:t> </a:t>
          </a:r>
          <a:r>
            <a:rPr lang="en-US" b="1" i="0" baseline="0" dirty="0">
              <a:latin typeface="Georgia" panose="02040502050405020303" pitchFamily="18" charset="0"/>
            </a:rPr>
            <a:t>Hemoglobin [Mass/volume] in Blood</a:t>
          </a:r>
          <a:r>
            <a:rPr lang="en-US" b="0" i="0" baseline="0" dirty="0">
              <a:latin typeface="Georgia" panose="02040502050405020303" pitchFamily="18" charset="0"/>
            </a:rPr>
            <a:t> (LOINC: </a:t>
          </a:r>
          <a:r>
            <a:rPr lang="en-US" b="0" i="1" baseline="0" dirty="0">
              <a:latin typeface="Georgia" panose="02040502050405020303" pitchFamily="18" charset="0"/>
            </a:rPr>
            <a:t>718-7</a:t>
          </a:r>
          <a:r>
            <a:rPr lang="en-US" b="0" i="0" baseline="0" dirty="0">
              <a:latin typeface="Georgia" panose="02040502050405020303" pitchFamily="18" charset="0"/>
            </a:rPr>
            <a:t>)</a:t>
          </a:r>
          <a:br>
            <a:rPr lang="en-US" b="0" i="0" baseline="0" dirty="0">
              <a:latin typeface="Georgia" panose="02040502050405020303" pitchFamily="18" charset="0"/>
            </a:rPr>
          </a:br>
          <a:r>
            <a:rPr lang="en-US" b="0" i="0" baseline="0" dirty="0">
              <a:latin typeface="Georgia" panose="02040502050405020303" pitchFamily="18" charset="0"/>
            </a:rPr>
            <a:t>→ Represented using Observation resource.</a:t>
          </a:r>
          <a:endParaRPr lang="en-US" dirty="0">
            <a:latin typeface="Georgia" panose="02040502050405020303" pitchFamily="18" charset="0"/>
          </a:endParaRPr>
        </a:p>
      </dgm:t>
    </dgm:pt>
    <dgm:pt modelId="{72B4E93A-6246-4DAC-9040-E2A5CB8454C1}" type="parTrans" cxnId="{21769A1C-3EF8-4D78-8BB8-8F9CB00B001F}">
      <dgm:prSet/>
      <dgm:spPr/>
      <dgm:t>
        <a:bodyPr/>
        <a:lstStyle/>
        <a:p>
          <a:endParaRPr lang="en-US"/>
        </a:p>
      </dgm:t>
    </dgm:pt>
    <dgm:pt modelId="{D9CFD325-9A26-43B1-B78B-E4FF2A59C3B3}" type="sibTrans" cxnId="{21769A1C-3EF8-4D78-8BB8-8F9CB00B001F}">
      <dgm:prSet/>
      <dgm:spPr/>
      <dgm:t>
        <a:bodyPr/>
        <a:lstStyle/>
        <a:p>
          <a:endParaRPr lang="en-US"/>
        </a:p>
      </dgm:t>
    </dgm:pt>
    <dgm:pt modelId="{9A32F9E2-2B16-415D-997B-6B7F3414947E}" type="pres">
      <dgm:prSet presAssocID="{5052681A-1DB9-42AE-8B47-756C440DD827}" presName="Name0" presStyleCnt="0">
        <dgm:presLayoutVars>
          <dgm:dir/>
          <dgm:resizeHandles val="exact"/>
        </dgm:presLayoutVars>
      </dgm:prSet>
      <dgm:spPr/>
    </dgm:pt>
    <dgm:pt modelId="{277A91E2-DDD8-4580-91C1-8C8F8226364F}" type="pres">
      <dgm:prSet presAssocID="{5052681A-1DB9-42AE-8B47-756C440DD827}" presName="cycle" presStyleCnt="0"/>
      <dgm:spPr/>
    </dgm:pt>
    <dgm:pt modelId="{B16E0904-FE08-4CE5-A579-B5CFA07EC514}" type="pres">
      <dgm:prSet presAssocID="{D0495C05-8932-4FAA-8C34-B8FE2600DF7D}" presName="nodeFirstNode" presStyleLbl="node1" presStyleIdx="0" presStyleCnt="4">
        <dgm:presLayoutVars>
          <dgm:bulletEnabled val="1"/>
        </dgm:presLayoutVars>
      </dgm:prSet>
      <dgm:spPr/>
    </dgm:pt>
    <dgm:pt modelId="{7C5D6C23-2A76-4B97-8D58-A9E5D10D2480}" type="pres">
      <dgm:prSet presAssocID="{6BC6EBEF-B74E-4E76-A846-18BD1F163FB8}" presName="sibTransFirstNode" presStyleLbl="bgShp" presStyleIdx="0" presStyleCnt="1"/>
      <dgm:spPr/>
    </dgm:pt>
    <dgm:pt modelId="{4E4D74B0-5F0D-492F-9089-9064027DF10D}" type="pres">
      <dgm:prSet presAssocID="{7E37DDED-D1BB-4281-B6F8-7EEA84F0808A}" presName="nodeFollowingNodes" presStyleLbl="node1" presStyleIdx="1" presStyleCnt="4">
        <dgm:presLayoutVars>
          <dgm:bulletEnabled val="1"/>
        </dgm:presLayoutVars>
      </dgm:prSet>
      <dgm:spPr/>
    </dgm:pt>
    <dgm:pt modelId="{D74E6901-7B59-4F2C-8250-69E56A6080B9}" type="pres">
      <dgm:prSet presAssocID="{9DA0BF29-D5B1-48E5-92DC-F87C11B31D61}" presName="nodeFollowingNodes" presStyleLbl="node1" presStyleIdx="2" presStyleCnt="4">
        <dgm:presLayoutVars>
          <dgm:bulletEnabled val="1"/>
        </dgm:presLayoutVars>
      </dgm:prSet>
      <dgm:spPr/>
    </dgm:pt>
    <dgm:pt modelId="{3EBDDD3E-70D0-4222-A137-47C7871D85C6}" type="pres">
      <dgm:prSet presAssocID="{016BB772-DBB7-4711-BB75-7BD882121D02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DB5AEC14-41E9-4FA4-8964-6C02D3A12589}" srcId="{5052681A-1DB9-42AE-8B47-756C440DD827}" destId="{D0495C05-8932-4FAA-8C34-B8FE2600DF7D}" srcOrd="0" destOrd="0" parTransId="{1F6DAE29-4A46-4B6E-AD78-4A7D872B942F}" sibTransId="{6BC6EBEF-B74E-4E76-A846-18BD1F163FB8}"/>
    <dgm:cxn modelId="{21769A1C-3EF8-4D78-8BB8-8F9CB00B001F}" srcId="{5052681A-1DB9-42AE-8B47-756C440DD827}" destId="{016BB772-DBB7-4711-BB75-7BD882121D02}" srcOrd="3" destOrd="0" parTransId="{72B4E93A-6246-4DAC-9040-E2A5CB8454C1}" sibTransId="{D9CFD325-9A26-43B1-B78B-E4FF2A59C3B3}"/>
    <dgm:cxn modelId="{0F082129-4A17-421F-A59E-3FFD6CC60EB5}" type="presOf" srcId="{6BC6EBEF-B74E-4E76-A846-18BD1F163FB8}" destId="{7C5D6C23-2A76-4B97-8D58-A9E5D10D2480}" srcOrd="0" destOrd="0" presId="urn:microsoft.com/office/officeart/2005/8/layout/cycle3"/>
    <dgm:cxn modelId="{9D6FC55F-2C0D-4F8F-A1FF-1CFA6AAA7AD1}" srcId="{5052681A-1DB9-42AE-8B47-756C440DD827}" destId="{9DA0BF29-D5B1-48E5-92DC-F87C11B31D61}" srcOrd="2" destOrd="0" parTransId="{CB7BDA88-F3CC-41A5-B97F-D1177EFB994C}" sibTransId="{DA33E0EB-C56E-482A-9462-2A8751B3AE0C}"/>
    <dgm:cxn modelId="{AF826C42-ECE0-41CB-BC47-CE196BE80632}" type="presOf" srcId="{016BB772-DBB7-4711-BB75-7BD882121D02}" destId="{3EBDDD3E-70D0-4222-A137-47C7871D85C6}" srcOrd="0" destOrd="0" presId="urn:microsoft.com/office/officeart/2005/8/layout/cycle3"/>
    <dgm:cxn modelId="{A68C7185-2BDB-4F4A-8D5B-2938FBB0CB46}" type="presOf" srcId="{9DA0BF29-D5B1-48E5-92DC-F87C11B31D61}" destId="{D74E6901-7B59-4F2C-8250-69E56A6080B9}" srcOrd="0" destOrd="0" presId="urn:microsoft.com/office/officeart/2005/8/layout/cycle3"/>
    <dgm:cxn modelId="{67107487-54E1-4D3F-9E52-979673D13051}" srcId="{5052681A-1DB9-42AE-8B47-756C440DD827}" destId="{7E37DDED-D1BB-4281-B6F8-7EEA84F0808A}" srcOrd="1" destOrd="0" parTransId="{2C4E7575-1C50-4824-B7A9-96EE7095ACDD}" sibTransId="{CCC88908-6EB5-4918-9B21-8265D1E5A3DB}"/>
    <dgm:cxn modelId="{86FA35BF-661C-4675-A820-47EC28BB182E}" type="presOf" srcId="{D0495C05-8932-4FAA-8C34-B8FE2600DF7D}" destId="{B16E0904-FE08-4CE5-A579-B5CFA07EC514}" srcOrd="0" destOrd="0" presId="urn:microsoft.com/office/officeart/2005/8/layout/cycle3"/>
    <dgm:cxn modelId="{68A6BAC2-3B47-4A6D-800E-87EA725D6917}" type="presOf" srcId="{7E37DDED-D1BB-4281-B6F8-7EEA84F0808A}" destId="{4E4D74B0-5F0D-492F-9089-9064027DF10D}" srcOrd="0" destOrd="0" presId="urn:microsoft.com/office/officeart/2005/8/layout/cycle3"/>
    <dgm:cxn modelId="{90688AF7-BD8C-4340-B74F-29D27F6A334D}" type="presOf" srcId="{5052681A-1DB9-42AE-8B47-756C440DD827}" destId="{9A32F9E2-2B16-415D-997B-6B7F3414947E}" srcOrd="0" destOrd="0" presId="urn:microsoft.com/office/officeart/2005/8/layout/cycle3"/>
    <dgm:cxn modelId="{90EB2EA0-712F-48C7-8028-F79BDB54E01B}" type="presParOf" srcId="{9A32F9E2-2B16-415D-997B-6B7F3414947E}" destId="{277A91E2-DDD8-4580-91C1-8C8F8226364F}" srcOrd="0" destOrd="0" presId="urn:microsoft.com/office/officeart/2005/8/layout/cycle3"/>
    <dgm:cxn modelId="{D66AA26B-B1EA-4528-8CE6-01894ABE4748}" type="presParOf" srcId="{277A91E2-DDD8-4580-91C1-8C8F8226364F}" destId="{B16E0904-FE08-4CE5-A579-B5CFA07EC514}" srcOrd="0" destOrd="0" presId="urn:microsoft.com/office/officeart/2005/8/layout/cycle3"/>
    <dgm:cxn modelId="{CD350747-D0FF-42DF-95D4-27888185ABEC}" type="presParOf" srcId="{277A91E2-DDD8-4580-91C1-8C8F8226364F}" destId="{7C5D6C23-2A76-4B97-8D58-A9E5D10D2480}" srcOrd="1" destOrd="0" presId="urn:microsoft.com/office/officeart/2005/8/layout/cycle3"/>
    <dgm:cxn modelId="{FDBAB0F1-8ABC-415C-9DBF-F8E09E8F8689}" type="presParOf" srcId="{277A91E2-DDD8-4580-91C1-8C8F8226364F}" destId="{4E4D74B0-5F0D-492F-9089-9064027DF10D}" srcOrd="2" destOrd="0" presId="urn:microsoft.com/office/officeart/2005/8/layout/cycle3"/>
    <dgm:cxn modelId="{813F438A-D78E-469A-94E0-CFF4F68F731F}" type="presParOf" srcId="{277A91E2-DDD8-4580-91C1-8C8F8226364F}" destId="{D74E6901-7B59-4F2C-8250-69E56A6080B9}" srcOrd="3" destOrd="0" presId="urn:microsoft.com/office/officeart/2005/8/layout/cycle3"/>
    <dgm:cxn modelId="{B44AF67D-7778-497D-8E8A-A2FF11987464}" type="presParOf" srcId="{277A91E2-DDD8-4580-91C1-8C8F8226364F}" destId="{3EBDDD3E-70D0-4222-A137-47C7871D85C6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97418-0B52-4FA5-A3F2-D52930882A27}">
      <dsp:nvSpPr>
        <dsp:cNvPr id="0" name=""/>
        <dsp:cNvSpPr/>
      </dsp:nvSpPr>
      <dsp:spPr>
        <a:xfrm>
          <a:off x="3461976" y="1647723"/>
          <a:ext cx="395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29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8975" y="1691311"/>
        <a:ext cx="21294" cy="4263"/>
      </dsp:txXfrm>
    </dsp:sp>
    <dsp:sp modelId="{85DA153B-F122-4D47-AC1E-845EC9A2AB12}">
      <dsp:nvSpPr>
        <dsp:cNvPr id="0" name=""/>
        <dsp:cNvSpPr/>
      </dsp:nvSpPr>
      <dsp:spPr>
        <a:xfrm>
          <a:off x="290243" y="5756"/>
          <a:ext cx="3173532" cy="33753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735" tIns="95243" rIns="90735" bIns="952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eorgia" panose="02040502050405020303" pitchFamily="18" charset="0"/>
            </a:rPr>
            <a:t>FHIR</a:t>
          </a:r>
          <a:br>
            <a:rPr lang="en-US" sz="1800" kern="1200" dirty="0">
              <a:latin typeface="Georgia" panose="02040502050405020303" pitchFamily="18" charset="0"/>
            </a:rPr>
          </a:br>
          <a:r>
            <a:rPr lang="en-US" sz="1800" kern="1200" dirty="0" err="1">
              <a:latin typeface="Georgia" panose="02040502050405020303" pitchFamily="18" charset="0"/>
            </a:rPr>
            <a:t>FHIR</a:t>
          </a:r>
          <a:r>
            <a:rPr lang="en-US" sz="1800" kern="1200" dirty="0">
              <a:latin typeface="Georgia" panose="02040502050405020303" pitchFamily="18" charset="0"/>
            </a:rPr>
            <a:t> (Fast Healthcare Interoperability Resources) is a global standard for exchanging healthcare data electronically.</a:t>
          </a:r>
        </a:p>
      </dsp:txBody>
      <dsp:txXfrm>
        <a:off x="290243" y="5756"/>
        <a:ext cx="3173532" cy="3375372"/>
      </dsp:txXfrm>
    </dsp:sp>
    <dsp:sp modelId="{E42D8E78-C307-4804-A6F0-42906F41CC5D}">
      <dsp:nvSpPr>
        <dsp:cNvPr id="0" name=""/>
        <dsp:cNvSpPr/>
      </dsp:nvSpPr>
      <dsp:spPr>
        <a:xfrm>
          <a:off x="5739578" y="1647723"/>
          <a:ext cx="395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293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26577" y="1691311"/>
        <a:ext cx="21294" cy="4263"/>
      </dsp:txXfrm>
    </dsp:sp>
    <dsp:sp modelId="{D0A96D3C-FA4B-4B17-945B-47293CB63587}">
      <dsp:nvSpPr>
        <dsp:cNvPr id="0" name=""/>
        <dsp:cNvSpPr/>
      </dsp:nvSpPr>
      <dsp:spPr>
        <a:xfrm>
          <a:off x="3889669" y="1137930"/>
          <a:ext cx="1851708" cy="1111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735" tIns="95243" rIns="90735" bIns="952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>
              <a:latin typeface="Georgia" panose="02040502050405020303" pitchFamily="18" charset="0"/>
            </a:rPr>
            <a:t>Standardized data collection</a:t>
          </a:r>
          <a:endParaRPr lang="en-US" sz="1800" kern="1200">
            <a:latin typeface="Georgia" panose="02040502050405020303" pitchFamily="18" charset="0"/>
          </a:endParaRPr>
        </a:p>
      </dsp:txBody>
      <dsp:txXfrm>
        <a:off x="3889669" y="1137930"/>
        <a:ext cx="1851708" cy="1111025"/>
      </dsp:txXfrm>
    </dsp:sp>
    <dsp:sp modelId="{154BA61C-FB65-41BC-BD70-CF3CE00220BA}">
      <dsp:nvSpPr>
        <dsp:cNvPr id="0" name=""/>
        <dsp:cNvSpPr/>
      </dsp:nvSpPr>
      <dsp:spPr>
        <a:xfrm>
          <a:off x="8017180" y="1647723"/>
          <a:ext cx="395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293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04179" y="1691311"/>
        <a:ext cx="21294" cy="4263"/>
      </dsp:txXfrm>
    </dsp:sp>
    <dsp:sp modelId="{E6B79D9A-2FC6-4D3A-AAE2-90E31E3C77F4}">
      <dsp:nvSpPr>
        <dsp:cNvPr id="0" name=""/>
        <dsp:cNvSpPr/>
      </dsp:nvSpPr>
      <dsp:spPr>
        <a:xfrm>
          <a:off x="6167271" y="1137930"/>
          <a:ext cx="1851708" cy="111102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735" tIns="95243" rIns="90735" bIns="952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>
              <a:latin typeface="Georgia" panose="02040502050405020303" pitchFamily="18" charset="0"/>
            </a:rPr>
            <a:t>Interoperability across systems</a:t>
          </a:r>
          <a:endParaRPr lang="en-US" sz="1800" kern="1200">
            <a:latin typeface="Georgia" panose="02040502050405020303" pitchFamily="18" charset="0"/>
          </a:endParaRPr>
        </a:p>
      </dsp:txBody>
      <dsp:txXfrm>
        <a:off x="6167271" y="1137930"/>
        <a:ext cx="1851708" cy="1111025"/>
      </dsp:txXfrm>
    </dsp:sp>
    <dsp:sp modelId="{058A0820-E3F8-40E3-9DCB-7D421C9C0A16}">
      <dsp:nvSpPr>
        <dsp:cNvPr id="0" name=""/>
        <dsp:cNvSpPr/>
      </dsp:nvSpPr>
      <dsp:spPr>
        <a:xfrm>
          <a:off x="1216097" y="2525551"/>
          <a:ext cx="8402832" cy="1249071"/>
        </a:xfrm>
        <a:custGeom>
          <a:avLst/>
          <a:gdLst/>
          <a:ahLst/>
          <a:cxnLst/>
          <a:rect l="0" t="0" r="0" b="0"/>
          <a:pathLst>
            <a:path>
              <a:moveTo>
                <a:pt x="8402832" y="0"/>
              </a:moveTo>
              <a:lnTo>
                <a:pt x="8402832" y="641635"/>
              </a:lnTo>
              <a:lnTo>
                <a:pt x="0" y="641635"/>
              </a:lnTo>
              <a:lnTo>
                <a:pt x="0" y="124907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05021" y="3147955"/>
        <a:ext cx="424985" cy="4263"/>
      </dsp:txXfrm>
    </dsp:sp>
    <dsp:sp modelId="{52ABEDB8-0C34-4C36-A85C-08CCA152C008}">
      <dsp:nvSpPr>
        <dsp:cNvPr id="0" name=""/>
        <dsp:cNvSpPr/>
      </dsp:nvSpPr>
      <dsp:spPr>
        <a:xfrm>
          <a:off x="8444873" y="859535"/>
          <a:ext cx="2348115" cy="16678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735" tIns="95243" rIns="90735" bIns="952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>
              <a:latin typeface="Georgia" panose="02040502050405020303" pitchFamily="18" charset="0"/>
            </a:rPr>
            <a:t>Integration of semantic codes (ICD, SNOMED, LOINC)</a:t>
          </a:r>
          <a:endParaRPr lang="en-US" sz="1800" kern="1200" dirty="0">
            <a:latin typeface="Georgia" panose="02040502050405020303" pitchFamily="18" charset="0"/>
          </a:endParaRPr>
        </a:p>
      </dsp:txBody>
      <dsp:txXfrm>
        <a:off x="8444873" y="859535"/>
        <a:ext cx="2348115" cy="1667815"/>
      </dsp:txXfrm>
    </dsp:sp>
    <dsp:sp modelId="{F2844C9F-A9A7-485C-BC6A-ABA94BA1EF76}">
      <dsp:nvSpPr>
        <dsp:cNvPr id="0" name=""/>
        <dsp:cNvSpPr/>
      </dsp:nvSpPr>
      <dsp:spPr>
        <a:xfrm>
          <a:off x="2140152" y="4316815"/>
          <a:ext cx="395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293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7151" y="4360403"/>
        <a:ext cx="21294" cy="4263"/>
      </dsp:txXfrm>
    </dsp:sp>
    <dsp:sp modelId="{1221EC13-597F-4975-920B-D4626D2945A0}">
      <dsp:nvSpPr>
        <dsp:cNvPr id="0" name=""/>
        <dsp:cNvSpPr/>
      </dsp:nvSpPr>
      <dsp:spPr>
        <a:xfrm>
          <a:off x="290243" y="3807022"/>
          <a:ext cx="1851708" cy="111102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735" tIns="95243" rIns="90735" bIns="952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>
              <a:latin typeface="Georgia" panose="02040502050405020303" pitchFamily="18" charset="0"/>
            </a:rPr>
            <a:t>Efficient care coordination</a:t>
          </a:r>
          <a:endParaRPr lang="en-US" sz="1800" kern="1200">
            <a:latin typeface="Georgia" panose="02040502050405020303" pitchFamily="18" charset="0"/>
          </a:endParaRPr>
        </a:p>
      </dsp:txBody>
      <dsp:txXfrm>
        <a:off x="290243" y="3807022"/>
        <a:ext cx="1851708" cy="1111025"/>
      </dsp:txXfrm>
    </dsp:sp>
    <dsp:sp modelId="{6DE65FA2-0233-4D66-AF47-B36DFE338985}">
      <dsp:nvSpPr>
        <dsp:cNvPr id="0" name=""/>
        <dsp:cNvSpPr/>
      </dsp:nvSpPr>
      <dsp:spPr>
        <a:xfrm>
          <a:off x="4417754" y="4316815"/>
          <a:ext cx="395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29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04753" y="4360403"/>
        <a:ext cx="21294" cy="4263"/>
      </dsp:txXfrm>
    </dsp:sp>
    <dsp:sp modelId="{22C62527-7468-49C4-8978-E49BE3934027}">
      <dsp:nvSpPr>
        <dsp:cNvPr id="0" name=""/>
        <dsp:cNvSpPr/>
      </dsp:nvSpPr>
      <dsp:spPr>
        <a:xfrm>
          <a:off x="2567845" y="3807022"/>
          <a:ext cx="1851708" cy="11110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735" tIns="95243" rIns="90735" bIns="952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>
              <a:latin typeface="Georgia" panose="02040502050405020303" pitchFamily="18" charset="0"/>
            </a:rPr>
            <a:t>Real-time monitoring and alerts</a:t>
          </a:r>
          <a:endParaRPr lang="en-US" sz="1800" kern="1200">
            <a:latin typeface="Georgia" panose="02040502050405020303" pitchFamily="18" charset="0"/>
          </a:endParaRPr>
        </a:p>
      </dsp:txBody>
      <dsp:txXfrm>
        <a:off x="2567845" y="3807022"/>
        <a:ext cx="1851708" cy="1111025"/>
      </dsp:txXfrm>
    </dsp:sp>
    <dsp:sp modelId="{57FDCC29-A978-4231-BF8F-260897319EE3}">
      <dsp:nvSpPr>
        <dsp:cNvPr id="0" name=""/>
        <dsp:cNvSpPr/>
      </dsp:nvSpPr>
      <dsp:spPr>
        <a:xfrm>
          <a:off x="4845447" y="3807022"/>
          <a:ext cx="1851708" cy="1111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735" tIns="95243" rIns="90735" bIns="9524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>
              <a:latin typeface="Georgia" panose="02040502050405020303" pitchFamily="18" charset="0"/>
            </a:rPr>
            <a:t>Decision support systems</a:t>
          </a:r>
          <a:endParaRPr lang="en-US" sz="1800" kern="1200" dirty="0">
            <a:latin typeface="Georgia" panose="02040502050405020303" pitchFamily="18" charset="0"/>
          </a:endParaRPr>
        </a:p>
      </dsp:txBody>
      <dsp:txXfrm>
        <a:off x="4845447" y="3807022"/>
        <a:ext cx="1851708" cy="11110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D6C23-2A76-4B97-8D58-A9E5D10D2480}">
      <dsp:nvSpPr>
        <dsp:cNvPr id="0" name=""/>
        <dsp:cNvSpPr/>
      </dsp:nvSpPr>
      <dsp:spPr>
        <a:xfrm>
          <a:off x="2710768" y="-140606"/>
          <a:ext cx="5075372" cy="5075372"/>
        </a:xfrm>
        <a:prstGeom prst="circularArrow">
          <a:avLst>
            <a:gd name="adj1" fmla="val 4668"/>
            <a:gd name="adj2" fmla="val 272909"/>
            <a:gd name="adj3" fmla="val 12815174"/>
            <a:gd name="adj4" fmla="val 18041957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6E0904-FE08-4CE5-A579-B5CFA07EC514}">
      <dsp:nvSpPr>
        <dsp:cNvPr id="0" name=""/>
        <dsp:cNvSpPr/>
      </dsp:nvSpPr>
      <dsp:spPr>
        <a:xfrm>
          <a:off x="3551932" y="1423"/>
          <a:ext cx="3393043" cy="169652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>
              <a:solidFill>
                <a:schemeClr val="tx1"/>
              </a:solidFill>
              <a:latin typeface="Georgia" panose="02040502050405020303" pitchFamily="18" charset="0"/>
            </a:rPr>
            <a:t>FHIR Use Cases Related to Child Nutrition</a:t>
          </a:r>
          <a:endParaRPr lang="en-US" sz="2000" b="1" kern="1200" dirty="0">
            <a:solidFill>
              <a:schemeClr val="tx1"/>
            </a:solidFill>
            <a:latin typeface="Georgia" panose="02040502050405020303" pitchFamily="18" charset="0"/>
          </a:endParaRPr>
        </a:p>
      </dsp:txBody>
      <dsp:txXfrm>
        <a:off x="3634749" y="84240"/>
        <a:ext cx="3227409" cy="1530887"/>
      </dsp:txXfrm>
    </dsp:sp>
    <dsp:sp modelId="{4E4D74B0-5F0D-492F-9089-9064027DF10D}">
      <dsp:nvSpPr>
        <dsp:cNvPr id="0" name=""/>
        <dsp:cNvSpPr/>
      </dsp:nvSpPr>
      <dsp:spPr>
        <a:xfrm>
          <a:off x="5374328" y="1823819"/>
          <a:ext cx="3393043" cy="1696521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latin typeface="Georgia" panose="02040502050405020303" pitchFamily="18" charset="0"/>
            </a:rPr>
            <a:t>FHIR + SNOMED for Symptoms – Observation</a:t>
          </a:r>
          <a:br>
            <a:rPr lang="en-US" sz="1500" b="0" i="0" kern="1200" baseline="0" dirty="0">
              <a:latin typeface="Georgia" panose="02040502050405020303" pitchFamily="18" charset="0"/>
            </a:rPr>
          </a:br>
          <a:r>
            <a:rPr lang="en-US" sz="1500" b="1" i="0" kern="1200" baseline="0" dirty="0">
              <a:latin typeface="Georgia" panose="02040502050405020303" pitchFamily="18" charset="0"/>
            </a:rPr>
            <a:t>Symptom:</a:t>
          </a:r>
          <a:r>
            <a:rPr lang="en-US" sz="1500" b="0" i="0" kern="1200" baseline="0" dirty="0">
              <a:latin typeface="Georgia" panose="02040502050405020303" pitchFamily="18" charset="0"/>
            </a:rPr>
            <a:t> </a:t>
          </a:r>
          <a:r>
            <a:rPr lang="en-US" sz="1500" b="1" i="0" kern="1200" baseline="0" dirty="0">
              <a:latin typeface="Georgia" panose="02040502050405020303" pitchFamily="18" charset="0"/>
            </a:rPr>
            <a:t>Wasting in child</a:t>
          </a:r>
          <a:r>
            <a:rPr lang="en-US" sz="1500" b="0" i="0" kern="1200" baseline="0" dirty="0">
              <a:latin typeface="Georgia" panose="02040502050405020303" pitchFamily="18" charset="0"/>
            </a:rPr>
            <a:t> (SNOMED CT: </a:t>
          </a:r>
          <a:r>
            <a:rPr lang="en-US" sz="1500" b="0" i="1" kern="1200" baseline="0" dirty="0">
              <a:latin typeface="Georgia" panose="02040502050405020303" pitchFamily="18" charset="0"/>
            </a:rPr>
            <a:t>271327008</a:t>
          </a:r>
          <a:r>
            <a:rPr lang="en-US" sz="1500" b="0" i="0" kern="1200" baseline="0" dirty="0">
              <a:latin typeface="Georgia" panose="02040502050405020303" pitchFamily="18" charset="0"/>
            </a:rPr>
            <a:t>)</a:t>
          </a:r>
          <a:br>
            <a:rPr lang="en-US" sz="1500" b="0" i="0" kern="1200" baseline="0" dirty="0">
              <a:latin typeface="Georgia" panose="02040502050405020303" pitchFamily="18" charset="0"/>
            </a:rPr>
          </a:br>
          <a:r>
            <a:rPr lang="en-US" sz="1500" b="0" i="0" kern="1200" baseline="0" dirty="0">
              <a:latin typeface="Georgia" panose="02040502050405020303" pitchFamily="18" charset="0"/>
            </a:rPr>
            <a:t>→ Represented using Observation resource</a:t>
          </a:r>
          <a:r>
            <a:rPr lang="en-US" sz="1500" b="0" i="0" kern="1200" baseline="0" dirty="0"/>
            <a:t>.</a:t>
          </a:r>
          <a:endParaRPr lang="en-US" sz="1500" kern="1200" dirty="0"/>
        </a:p>
      </dsp:txBody>
      <dsp:txXfrm>
        <a:off x="5457145" y="1906636"/>
        <a:ext cx="3227409" cy="1530887"/>
      </dsp:txXfrm>
    </dsp:sp>
    <dsp:sp modelId="{D74E6901-7B59-4F2C-8250-69E56A6080B9}">
      <dsp:nvSpPr>
        <dsp:cNvPr id="0" name=""/>
        <dsp:cNvSpPr/>
      </dsp:nvSpPr>
      <dsp:spPr>
        <a:xfrm>
          <a:off x="3551932" y="3646214"/>
          <a:ext cx="3393043" cy="1696521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latin typeface="Georgia" panose="02040502050405020303" pitchFamily="18" charset="0"/>
            </a:rPr>
            <a:t>FHIR + ICD for Diagnosis – Condition</a:t>
          </a:r>
          <a:br>
            <a:rPr lang="en-US" sz="1500" b="0" i="0" kern="1200" baseline="0" dirty="0">
              <a:latin typeface="Georgia" panose="02040502050405020303" pitchFamily="18" charset="0"/>
            </a:rPr>
          </a:br>
          <a:r>
            <a:rPr lang="en-US" sz="1500" b="1" i="0" kern="1200" baseline="0" dirty="0">
              <a:latin typeface="Georgia" panose="02040502050405020303" pitchFamily="18" charset="0"/>
            </a:rPr>
            <a:t>Diagnosis:</a:t>
          </a:r>
          <a:r>
            <a:rPr lang="en-US" sz="1500" b="0" i="0" kern="1200" baseline="0" dirty="0">
              <a:latin typeface="Georgia" panose="02040502050405020303" pitchFamily="18" charset="0"/>
            </a:rPr>
            <a:t> </a:t>
          </a:r>
          <a:r>
            <a:rPr lang="en-US" sz="1500" b="1" i="0" kern="1200" baseline="0" dirty="0">
              <a:latin typeface="Georgia" panose="02040502050405020303" pitchFamily="18" charset="0"/>
            </a:rPr>
            <a:t>Severe Acute Malnutrition (SAM)</a:t>
          </a:r>
          <a:r>
            <a:rPr lang="en-US" sz="1500" b="0" i="0" kern="1200" baseline="0" dirty="0">
              <a:latin typeface="Georgia" panose="02040502050405020303" pitchFamily="18" charset="0"/>
            </a:rPr>
            <a:t> (ICD-10: </a:t>
          </a:r>
          <a:r>
            <a:rPr lang="en-US" sz="1500" b="0" i="1" kern="1200" baseline="0" dirty="0">
              <a:latin typeface="Georgia" panose="02040502050405020303" pitchFamily="18" charset="0"/>
            </a:rPr>
            <a:t>E43</a:t>
          </a:r>
          <a:r>
            <a:rPr lang="en-US" sz="1500" b="0" i="0" kern="1200" baseline="0" dirty="0">
              <a:latin typeface="Georgia" panose="02040502050405020303" pitchFamily="18" charset="0"/>
            </a:rPr>
            <a:t>)</a:t>
          </a:r>
          <a:br>
            <a:rPr lang="en-US" sz="1500" b="0" i="0" kern="1200" baseline="0" dirty="0">
              <a:latin typeface="Georgia" panose="02040502050405020303" pitchFamily="18" charset="0"/>
            </a:rPr>
          </a:br>
          <a:r>
            <a:rPr lang="en-US" sz="1500" b="0" i="0" kern="1200" baseline="0" dirty="0">
              <a:latin typeface="Georgia" panose="02040502050405020303" pitchFamily="18" charset="0"/>
            </a:rPr>
            <a:t>→ Represented using Condition resource.</a:t>
          </a:r>
          <a:endParaRPr lang="en-US" sz="1500" kern="1200" dirty="0">
            <a:latin typeface="Georgia" panose="02040502050405020303" pitchFamily="18" charset="0"/>
          </a:endParaRPr>
        </a:p>
      </dsp:txBody>
      <dsp:txXfrm>
        <a:off x="3634749" y="3729031"/>
        <a:ext cx="3227409" cy="1530887"/>
      </dsp:txXfrm>
    </dsp:sp>
    <dsp:sp modelId="{3EBDDD3E-70D0-4222-A137-47C7871D85C6}">
      <dsp:nvSpPr>
        <dsp:cNvPr id="0" name=""/>
        <dsp:cNvSpPr/>
      </dsp:nvSpPr>
      <dsp:spPr>
        <a:xfrm>
          <a:off x="1729536" y="1823819"/>
          <a:ext cx="3393043" cy="169652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 dirty="0">
              <a:latin typeface="Georgia" panose="02040502050405020303" pitchFamily="18" charset="0"/>
            </a:rPr>
            <a:t>FHIR + LOINC for Lab Tests – Observation</a:t>
          </a:r>
          <a:br>
            <a:rPr lang="en-US" sz="1500" b="0" i="0" kern="1200" baseline="0" dirty="0">
              <a:latin typeface="Georgia" panose="02040502050405020303" pitchFamily="18" charset="0"/>
            </a:rPr>
          </a:br>
          <a:r>
            <a:rPr lang="en-US" sz="1500" b="1" i="0" kern="1200" baseline="0" dirty="0">
              <a:latin typeface="Georgia" panose="02040502050405020303" pitchFamily="18" charset="0"/>
            </a:rPr>
            <a:t>Test:</a:t>
          </a:r>
          <a:r>
            <a:rPr lang="en-US" sz="1500" b="0" i="0" kern="1200" baseline="0" dirty="0">
              <a:latin typeface="Georgia" panose="02040502050405020303" pitchFamily="18" charset="0"/>
            </a:rPr>
            <a:t> </a:t>
          </a:r>
          <a:r>
            <a:rPr lang="en-US" sz="1500" b="1" i="0" kern="1200" baseline="0" dirty="0">
              <a:latin typeface="Georgia" panose="02040502050405020303" pitchFamily="18" charset="0"/>
            </a:rPr>
            <a:t>Hemoglobin [Mass/volume] in Blood</a:t>
          </a:r>
          <a:r>
            <a:rPr lang="en-US" sz="1500" b="0" i="0" kern="1200" baseline="0" dirty="0">
              <a:latin typeface="Georgia" panose="02040502050405020303" pitchFamily="18" charset="0"/>
            </a:rPr>
            <a:t> (LOINC: </a:t>
          </a:r>
          <a:r>
            <a:rPr lang="en-US" sz="1500" b="0" i="1" kern="1200" baseline="0" dirty="0">
              <a:latin typeface="Georgia" panose="02040502050405020303" pitchFamily="18" charset="0"/>
            </a:rPr>
            <a:t>718-7</a:t>
          </a:r>
          <a:r>
            <a:rPr lang="en-US" sz="1500" b="0" i="0" kern="1200" baseline="0" dirty="0">
              <a:latin typeface="Georgia" panose="02040502050405020303" pitchFamily="18" charset="0"/>
            </a:rPr>
            <a:t>)</a:t>
          </a:r>
          <a:br>
            <a:rPr lang="en-US" sz="1500" b="0" i="0" kern="1200" baseline="0" dirty="0">
              <a:latin typeface="Georgia" panose="02040502050405020303" pitchFamily="18" charset="0"/>
            </a:rPr>
          </a:br>
          <a:r>
            <a:rPr lang="en-US" sz="1500" b="0" i="0" kern="1200" baseline="0" dirty="0">
              <a:latin typeface="Georgia" panose="02040502050405020303" pitchFamily="18" charset="0"/>
            </a:rPr>
            <a:t>→ Represented using Observation resource.</a:t>
          </a:r>
          <a:endParaRPr lang="en-US" sz="1500" kern="1200" dirty="0">
            <a:latin typeface="Georgia" panose="02040502050405020303" pitchFamily="18" charset="0"/>
          </a:endParaRPr>
        </a:p>
      </dsp:txBody>
      <dsp:txXfrm>
        <a:off x="1812353" y="1906636"/>
        <a:ext cx="3227409" cy="1530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D4635-0A51-4CC6-BB3B-3494CDDE7386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5A2D7-1B32-4F15-9CE1-BCAAE14F2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5A2D7-1B32-4F15-9CE1-BCAAE14F26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1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5A2D7-1B32-4F15-9CE1-BCAAE14F26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61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5A2D7-1B32-4F15-9CE1-BCAAE14F26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3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5A2D7-1B32-4F15-9CE1-BCAAE14F26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85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8D07-65B8-1C8B-005C-4AD2D19C8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D3D2C-F199-5CC0-CAE5-E30AFB1CD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4FFE8-AD21-0E32-B27B-C83B0E28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D6C47-9BB9-AB1E-2576-7B7BE252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51374-FB13-24F7-6FCF-8C7DAE428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CAC4-FBE2-9BF1-07CE-4FA4A0D5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1D0C1-9175-FF8F-9449-2C2BB323F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50505-505D-143E-D5B6-C250F0C41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BA3F0-E046-F7C0-60F9-4C4F76A1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91E30-B7EA-7464-F893-E794DCF3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568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598AE-8648-1233-6651-72CA8ECF6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0600A-5D8E-9C43-ACBC-50069A5FA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82D0C-5E7E-2BBD-5B48-7961DE4E4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13700-8F78-4CDD-4FC5-33D543316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B8734-DDE7-9DEE-50A0-41CF9545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5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5C4C-63CA-CFBE-99C5-3B5308C3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40B2F-9111-A2F6-601C-15269F27E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35048-2001-BD71-BE1A-352DDE2AF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B6D73-D8FC-65E0-575C-0720E37AF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A1EEF-24C9-D272-7157-E37D3BC96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74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9865-7D6A-0A56-554F-967BE4CA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3DCA7-2339-0DB8-D0CA-CABD04093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24C31-F555-C893-001D-9DB38FBC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39132-A9A7-DF14-41DB-7CD58FE9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7E02-62B7-2221-CDBA-FD391908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119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4F50B-3351-5FBA-02F5-E2A13E635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1A54-21BA-1AC4-1F30-FFC65173B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0C164-032F-4B3F-5391-6EB6D30A2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2353E-7046-48CF-1DAD-E935C4B4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3FE51-B186-4615-D3C2-E93EC302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6E86F-FC47-67C2-7ED4-9FC209FC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45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67D1-5122-2733-CC4E-1872B08BE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5411E-2CAB-7AD4-FEB6-305989605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F5040-FA43-6302-FB74-ED19AEC8F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8DA0F-14AB-46F7-1215-17E40CB8F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129C5-F655-45B6-70A3-ED9702B40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7347C-8984-541E-36E3-AA35F55B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5066E-FEAF-8C8E-F035-2B80EB90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EEEEB-6418-068D-C6B6-5D395411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24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FC32-B8FC-8046-CBF2-6522FF39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E5AC2-6A7F-6F98-1FC9-5A3043D6C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C770E-35F4-068A-078C-C140D4D0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74CA1-307A-F389-6A8A-205F6BA8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52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C8EE1-7D01-6BB8-36FA-729121C3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FC1F19-6A6A-64B7-BE07-B2AD760F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9B91-1CC0-84FC-7102-922D4BAF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36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0638-86BB-BD6E-F4F5-55CC4F9B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7231-0F0A-4367-8D6F-599270B66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E2AFC-7840-BFBA-3A05-013CF33EB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16A3E-D1E8-F13C-1758-55627BA0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4B2A0-5191-FF8F-BA84-D41EF8C9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24ED7-2762-FA00-380C-A8207F07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12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33CC-41A4-303C-6A2C-17655234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1ADC3-24F1-FCD8-37BF-D9CDE6288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3CD72-89F3-6F00-9947-402E80CFE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9E9A6-C96D-C3EE-4BCF-D3FC47E0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6CA70-2BE2-0F1F-0F72-0EEF0C7E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74DAA-8737-0860-AE3E-2B428A69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712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B08EF-6B30-E896-6F7B-1E0DCF1E7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BE947-115E-408F-7BF5-CCF9A53C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45451-5E52-82B0-F0AC-7FD476364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09BEFF-8C7B-4880-A328-E983D1BB5E63}" type="datetimeFigureOut">
              <a:rPr lang="en-GB" smtClean="0"/>
              <a:t>29/06/2025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74826-15B4-5F9E-185C-EB3EE5C98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52331-87BC-6ADC-CF3D-A7A57862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67BC3B-83D6-4496-8A54-81AB51AE3F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27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A690-E62E-6A6D-AFEE-FB374704E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058" y="2467840"/>
            <a:ext cx="11055927" cy="654628"/>
          </a:xfrm>
        </p:spPr>
        <p:txBody>
          <a:bodyPr>
            <a:normAutofit fontScale="90000"/>
          </a:bodyPr>
          <a:lstStyle/>
          <a:p>
            <a:r>
              <a:rPr lang="en-US" dirty="0"/>
              <a:t>FHIR-Based Child Nutrition Survey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BF95E-FF66-84CA-A417-CF5BDB1A3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130" y="4097625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Group Members : </a:t>
            </a:r>
          </a:p>
          <a:p>
            <a:r>
              <a:rPr lang="en-US" dirty="0"/>
              <a:t>Binaya Poudel </a:t>
            </a:r>
          </a:p>
          <a:p>
            <a:r>
              <a:rPr lang="en-US" dirty="0"/>
              <a:t>Monika Bhujel </a:t>
            </a:r>
          </a:p>
          <a:p>
            <a:r>
              <a:rPr lang="en-US" dirty="0"/>
              <a:t>Muna Paudel </a:t>
            </a:r>
          </a:p>
          <a:p>
            <a:r>
              <a:rPr lang="en-US" dirty="0"/>
              <a:t>Ritu Bhele </a:t>
            </a:r>
          </a:p>
          <a:p>
            <a:endParaRPr lang="en-GB" dirty="0"/>
          </a:p>
        </p:txBody>
      </p:sp>
      <p:pic>
        <p:nvPicPr>
          <p:cNvPr id="4" name="Picture 2" descr="FHIR: Definition and Possibilities | USF Health Online">
            <a:extLst>
              <a:ext uri="{FF2B5EF4-FFF2-40B4-BE49-F238E27FC236}">
                <a16:creationId xmlns:a16="http://schemas.microsoft.com/office/drawing/2014/main" id="{5F2652E8-168F-D1B3-E92B-E637E32F2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940" y="444662"/>
            <a:ext cx="1928380" cy="14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96F330D-0A37-9868-A472-B7D97601B64B}"/>
              </a:ext>
            </a:extLst>
          </p:cNvPr>
          <p:cNvSpPr txBox="1">
            <a:spLocks/>
          </p:cNvSpPr>
          <p:nvPr/>
        </p:nvSpPr>
        <p:spPr>
          <a:xfrm>
            <a:off x="1156853" y="2795154"/>
            <a:ext cx="9144000" cy="975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41BDBF-C9CF-5F8B-CEAD-19F61C82B3B9}"/>
              </a:ext>
            </a:extLst>
          </p:cNvPr>
          <p:cNvSpPr txBox="1"/>
          <p:nvPr/>
        </p:nvSpPr>
        <p:spPr>
          <a:xfrm>
            <a:off x="1838666" y="3188172"/>
            <a:ext cx="9923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  <a:latin typeface="fkGroteskNeue"/>
              </a:rPr>
              <a:t>Digital Nutrition Data Collection for Improved Health Outcomes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1128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53432-4CD1-7FE8-A1ED-91EBC83C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 Mapping of Patient Demographics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8B18A-39E1-FAD3-20B3-95DA08B9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52" y="2295650"/>
            <a:ext cx="10521292" cy="29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4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53432-4CD1-7FE8-A1ED-91EBC83C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 Mapping of Patient Observation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59444A-6AE3-0AB4-C7E0-B24A9A70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5" y="1969341"/>
            <a:ext cx="11327549" cy="44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BA327-196E-E12F-190E-11D94CA03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 Mapping of Procedure </a:t>
            </a:r>
          </a:p>
        </p:txBody>
      </p:sp>
      <p:pic>
        <p:nvPicPr>
          <p:cNvPr id="5" name="Content Placeholder 4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65FDAF5B-4539-FB61-82A5-13B282DA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0" r="-2" b="542"/>
          <a:stretch>
            <a:fillRect/>
          </a:stretch>
        </p:blipFill>
        <p:spPr>
          <a:xfrm>
            <a:off x="432225" y="2142543"/>
            <a:ext cx="11327549" cy="40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55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21EBE-DB14-DC3A-8B64-2B959F4E5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9FE68F-D05A-C8C9-B802-0DACC935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Georgia" panose="02040502050405020303" pitchFamily="18" charset="0"/>
              </a:rPr>
              <a:t>Technical Implementation </a:t>
            </a: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FHIR: Definition and Possibilities | USF Health Online">
            <a:extLst>
              <a:ext uri="{FF2B5EF4-FFF2-40B4-BE49-F238E27FC236}">
                <a16:creationId xmlns:a16="http://schemas.microsoft.com/office/drawing/2014/main" id="{27252C8F-DF9C-3CF3-7B39-3CF984963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1558582"/>
            <a:ext cx="4777381" cy="357109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634C-7E62-FA23-DA95-4C4F126B8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84443"/>
            <a:ext cx="5257800" cy="306850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   FHIR JSON Structure: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Each resource type (question and observation ) is defined as a FHIR-compliant JSON element.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045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63054" y="3074429"/>
            <a:ext cx="7861" cy="1509485"/>
          </a:xfrm>
          <a:custGeom>
            <a:avLst/>
            <a:gdLst/>
            <a:ahLst/>
            <a:cxnLst/>
            <a:rect l="0" t="0" r="0" b="0"/>
            <a:pathLst>
              <a:path w="7861" h="1509485">
                <a:moveTo>
                  <a:pt x="0" y="1509485"/>
                </a:moveTo>
                <a:lnTo>
                  <a:pt x="0" y="0"/>
                </a:lnTo>
              </a:path>
            </a:pathLst>
          </a:custGeom>
          <a:noFill/>
          <a:ln w="11792">
            <a:solidFill>
              <a:srgbClr val="484848"/>
            </a:solidFill>
            <a:prstDash val="dash"/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" name="Rounded Rectangle 2"/>
          <p:cNvSpPr/>
          <p:nvPr/>
        </p:nvSpPr>
        <p:spPr>
          <a:xfrm>
            <a:off x="5066882" y="3074429"/>
            <a:ext cx="7861" cy="1509485"/>
          </a:xfrm>
          <a:custGeom>
            <a:avLst/>
            <a:gdLst/>
            <a:ahLst/>
            <a:cxnLst/>
            <a:rect l="0" t="0" r="0" b="0"/>
            <a:pathLst>
              <a:path w="7861" h="1509485">
                <a:moveTo>
                  <a:pt x="0" y="1509485"/>
                </a:moveTo>
                <a:lnTo>
                  <a:pt x="0" y="0"/>
                </a:lnTo>
              </a:path>
            </a:pathLst>
          </a:custGeom>
          <a:noFill/>
          <a:ln w="11792">
            <a:solidFill>
              <a:srgbClr val="484848"/>
            </a:solidFill>
            <a:prstDash val="dash"/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4" name="Rounded Rectangle 3"/>
          <p:cNvSpPr/>
          <p:nvPr/>
        </p:nvSpPr>
        <p:spPr>
          <a:xfrm>
            <a:off x="6670711" y="3074429"/>
            <a:ext cx="7861" cy="1509485"/>
          </a:xfrm>
          <a:custGeom>
            <a:avLst/>
            <a:gdLst/>
            <a:ahLst/>
            <a:cxnLst/>
            <a:rect l="0" t="0" r="0" b="0"/>
            <a:pathLst>
              <a:path w="7861" h="1509485">
                <a:moveTo>
                  <a:pt x="0" y="1509485"/>
                </a:moveTo>
                <a:lnTo>
                  <a:pt x="0" y="0"/>
                </a:lnTo>
              </a:path>
            </a:pathLst>
          </a:custGeom>
          <a:noFill/>
          <a:ln w="11792">
            <a:solidFill>
              <a:srgbClr val="484848"/>
            </a:solidFill>
            <a:prstDash val="dash"/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5" name="Rounded Rectangle 4"/>
          <p:cNvSpPr/>
          <p:nvPr/>
        </p:nvSpPr>
        <p:spPr>
          <a:xfrm>
            <a:off x="8274539" y="3074429"/>
            <a:ext cx="7861" cy="1509485"/>
          </a:xfrm>
          <a:custGeom>
            <a:avLst/>
            <a:gdLst/>
            <a:ahLst/>
            <a:cxnLst/>
            <a:rect l="0" t="0" r="0" b="0"/>
            <a:pathLst>
              <a:path w="7861" h="1509485">
                <a:moveTo>
                  <a:pt x="0" y="1509485"/>
                </a:moveTo>
                <a:lnTo>
                  <a:pt x="0" y="0"/>
                </a:lnTo>
              </a:path>
            </a:pathLst>
          </a:custGeom>
          <a:noFill/>
          <a:ln w="11792">
            <a:solidFill>
              <a:srgbClr val="484848"/>
            </a:solidFill>
            <a:prstDash val="dash"/>
          </a:ln>
        </p:spPr>
        <p:txBody>
          <a:bodyPr rtlCol="0" anchor="ctr"/>
          <a:lstStyle/>
          <a:p>
            <a:pPr algn="ctr"/>
            <a:endParaRPr sz="2400"/>
          </a:p>
        </p:txBody>
      </p:sp>
      <p:grpSp>
        <p:nvGrpSpPr>
          <p:cNvPr id="8" name="Group 7"/>
          <p:cNvGrpSpPr/>
          <p:nvPr/>
        </p:nvGrpSpPr>
        <p:grpSpPr>
          <a:xfrm>
            <a:off x="2977713" y="3443671"/>
            <a:ext cx="1425088" cy="771001"/>
            <a:chOff x="737186" y="3010842"/>
            <a:chExt cx="1425088" cy="771001"/>
          </a:xfrm>
        </p:grpSpPr>
        <p:sp>
          <p:nvSpPr>
            <p:cNvPr id="6" name="Rounded Rectangle 5"/>
            <p:cNvSpPr/>
            <p:nvPr/>
          </p:nvSpPr>
          <p:spPr>
            <a:xfrm>
              <a:off x="737186" y="3010842"/>
              <a:ext cx="1425088" cy="771001"/>
            </a:xfrm>
            <a:custGeom>
              <a:avLst/>
              <a:gdLst/>
              <a:ahLst/>
              <a:cxnLst/>
              <a:rect l="0" t="0" r="0" b="0"/>
              <a:pathLst>
                <a:path w="1425088" h="771001">
                  <a:moveTo>
                    <a:pt x="1392635" y="326726"/>
                  </a:moveTo>
                  <a:cubicBezTo>
                    <a:pt x="1425088" y="359196"/>
                    <a:pt x="1425088" y="411804"/>
                    <a:pt x="1392635" y="444274"/>
                  </a:cubicBezTo>
                  <a:lnTo>
                    <a:pt x="1098584" y="738490"/>
                  </a:lnTo>
                  <a:cubicBezTo>
                    <a:pt x="1066106" y="770987"/>
                    <a:pt x="1013416" y="771001"/>
                    <a:pt x="980922" y="738520"/>
                  </a:cubicBezTo>
                  <a:cubicBezTo>
                    <a:pt x="948437" y="706052"/>
                    <a:pt x="948437" y="653410"/>
                    <a:pt x="980922" y="620941"/>
                  </a:cubicBezTo>
                  <a:lnTo>
                    <a:pt x="1133270" y="468663"/>
                  </a:lnTo>
                  <a:lnTo>
                    <a:pt x="706123" y="468663"/>
                  </a:lnTo>
                  <a:cubicBezTo>
                    <a:pt x="660172" y="468663"/>
                    <a:pt x="622923" y="431429"/>
                    <a:pt x="622923" y="385501"/>
                  </a:cubicBezTo>
                  <a:cubicBezTo>
                    <a:pt x="622923" y="339572"/>
                    <a:pt x="660172" y="302338"/>
                    <a:pt x="706123" y="302338"/>
                  </a:cubicBezTo>
                  <a:lnTo>
                    <a:pt x="1133270" y="302338"/>
                  </a:lnTo>
                  <a:lnTo>
                    <a:pt x="980922" y="150059"/>
                  </a:lnTo>
                  <a:cubicBezTo>
                    <a:pt x="948437" y="117590"/>
                    <a:pt x="948437" y="64948"/>
                    <a:pt x="980922" y="32480"/>
                  </a:cubicBezTo>
                  <a:cubicBezTo>
                    <a:pt x="1013416" y="0"/>
                    <a:pt x="1066106" y="14"/>
                    <a:pt x="1098584" y="32510"/>
                  </a:cubicBezTo>
                  <a:close/>
                  <a:moveTo>
                    <a:pt x="260543" y="305792"/>
                  </a:moveTo>
                  <a:cubicBezTo>
                    <a:pt x="267877" y="298458"/>
                    <a:pt x="279769" y="298461"/>
                    <a:pt x="287099" y="305799"/>
                  </a:cubicBezTo>
                  <a:lnTo>
                    <a:pt x="353464" y="372232"/>
                  </a:lnTo>
                  <a:cubicBezTo>
                    <a:pt x="360788" y="379564"/>
                    <a:pt x="360788" y="391442"/>
                    <a:pt x="353464" y="398774"/>
                  </a:cubicBezTo>
                  <a:lnTo>
                    <a:pt x="287099" y="465206"/>
                  </a:lnTo>
                  <a:cubicBezTo>
                    <a:pt x="279769" y="472544"/>
                    <a:pt x="267877" y="472547"/>
                    <a:pt x="260543" y="465214"/>
                  </a:cubicBezTo>
                  <a:cubicBezTo>
                    <a:pt x="253212" y="457882"/>
                    <a:pt x="253212" y="445996"/>
                    <a:pt x="260543" y="438665"/>
                  </a:cubicBezTo>
                  <a:lnTo>
                    <a:pt x="313705" y="385502"/>
                  </a:lnTo>
                  <a:lnTo>
                    <a:pt x="260543" y="332341"/>
                  </a:lnTo>
                  <a:cubicBezTo>
                    <a:pt x="253212" y="325010"/>
                    <a:pt x="253212" y="313123"/>
                    <a:pt x="260543" y="305792"/>
                  </a:cubicBezTo>
                  <a:close/>
                  <a:moveTo>
                    <a:pt x="133936" y="305792"/>
                  </a:moveTo>
                  <a:cubicBezTo>
                    <a:pt x="141271" y="298458"/>
                    <a:pt x="153162" y="298461"/>
                    <a:pt x="160492" y="305799"/>
                  </a:cubicBezTo>
                  <a:lnTo>
                    <a:pt x="226858" y="372232"/>
                  </a:lnTo>
                  <a:cubicBezTo>
                    <a:pt x="234182" y="379564"/>
                    <a:pt x="234182" y="391442"/>
                    <a:pt x="226858" y="398774"/>
                  </a:cubicBezTo>
                  <a:lnTo>
                    <a:pt x="160492" y="465206"/>
                  </a:lnTo>
                  <a:cubicBezTo>
                    <a:pt x="153162" y="472544"/>
                    <a:pt x="141271" y="472547"/>
                    <a:pt x="133936" y="465214"/>
                  </a:cubicBezTo>
                  <a:cubicBezTo>
                    <a:pt x="126605" y="457882"/>
                    <a:pt x="126605" y="445996"/>
                    <a:pt x="133936" y="438665"/>
                  </a:cubicBezTo>
                  <a:lnTo>
                    <a:pt x="187099" y="385502"/>
                  </a:lnTo>
                  <a:lnTo>
                    <a:pt x="133936" y="332341"/>
                  </a:lnTo>
                  <a:cubicBezTo>
                    <a:pt x="126605" y="325010"/>
                    <a:pt x="126605" y="313123"/>
                    <a:pt x="133936" y="305792"/>
                  </a:cubicBezTo>
                  <a:close/>
                  <a:moveTo>
                    <a:pt x="7331" y="305790"/>
                  </a:moveTo>
                  <a:cubicBezTo>
                    <a:pt x="14664" y="298456"/>
                    <a:pt x="26556" y="298459"/>
                    <a:pt x="33886" y="305797"/>
                  </a:cubicBezTo>
                  <a:lnTo>
                    <a:pt x="100251" y="372230"/>
                  </a:lnTo>
                  <a:cubicBezTo>
                    <a:pt x="107576" y="379561"/>
                    <a:pt x="107576" y="391441"/>
                    <a:pt x="100251" y="398772"/>
                  </a:cubicBezTo>
                  <a:lnTo>
                    <a:pt x="33886" y="465205"/>
                  </a:lnTo>
                  <a:cubicBezTo>
                    <a:pt x="26556" y="472542"/>
                    <a:pt x="14664" y="472546"/>
                    <a:pt x="7331" y="465211"/>
                  </a:cubicBezTo>
                  <a:cubicBezTo>
                    <a:pt x="0" y="457880"/>
                    <a:pt x="0" y="445994"/>
                    <a:pt x="7331" y="438663"/>
                  </a:cubicBezTo>
                  <a:lnTo>
                    <a:pt x="60492" y="385501"/>
                  </a:lnTo>
                  <a:lnTo>
                    <a:pt x="7331" y="332339"/>
                  </a:lnTo>
                  <a:cubicBezTo>
                    <a:pt x="0" y="325007"/>
                    <a:pt x="0" y="313121"/>
                    <a:pt x="7331" y="305790"/>
                  </a:cubicBezTo>
                  <a:close/>
                  <a:moveTo>
                    <a:pt x="488876" y="468659"/>
                  </a:moveTo>
                  <a:cubicBezTo>
                    <a:pt x="442947" y="468659"/>
                    <a:pt x="405715" y="431427"/>
                    <a:pt x="405715" y="385498"/>
                  </a:cubicBezTo>
                  <a:cubicBezTo>
                    <a:pt x="405715" y="339569"/>
                    <a:pt x="442947" y="302336"/>
                    <a:pt x="488876" y="302336"/>
                  </a:cubicBezTo>
                  <a:cubicBezTo>
                    <a:pt x="534806" y="302336"/>
                    <a:pt x="572038" y="339569"/>
                    <a:pt x="572038" y="385498"/>
                  </a:cubicBezTo>
                  <a:cubicBezTo>
                    <a:pt x="572038" y="431427"/>
                    <a:pt x="534806" y="468659"/>
                    <a:pt x="488876" y="468659"/>
                  </a:cubicBezTo>
                  <a:close/>
                </a:path>
              </a:pathLst>
            </a:custGeom>
            <a:solidFill>
              <a:srgbClr val="4E88E7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37186" y="3010843"/>
              <a:ext cx="1425088" cy="770999"/>
            </a:xfrm>
            <a:custGeom>
              <a:avLst/>
              <a:gdLst/>
              <a:ahLst/>
              <a:cxnLst/>
              <a:rect l="0" t="0" r="0" b="0"/>
              <a:pathLst>
                <a:path w="1425088" h="770999">
                  <a:moveTo>
                    <a:pt x="1392636" y="326725"/>
                  </a:moveTo>
                  <a:cubicBezTo>
                    <a:pt x="1425088" y="359195"/>
                    <a:pt x="1425088" y="411804"/>
                    <a:pt x="1392636" y="444273"/>
                  </a:cubicBezTo>
                  <a:lnTo>
                    <a:pt x="1098584" y="738489"/>
                  </a:lnTo>
                  <a:cubicBezTo>
                    <a:pt x="1066104" y="770986"/>
                    <a:pt x="1013416" y="770999"/>
                    <a:pt x="980920" y="738519"/>
                  </a:cubicBezTo>
                  <a:cubicBezTo>
                    <a:pt x="948437" y="706051"/>
                    <a:pt x="948437" y="653409"/>
                    <a:pt x="980920" y="620941"/>
                  </a:cubicBezTo>
                  <a:lnTo>
                    <a:pt x="1133269" y="468662"/>
                  </a:lnTo>
                  <a:lnTo>
                    <a:pt x="706123" y="468662"/>
                  </a:lnTo>
                  <a:cubicBezTo>
                    <a:pt x="660172" y="468662"/>
                    <a:pt x="622923" y="431429"/>
                    <a:pt x="622923" y="385500"/>
                  </a:cubicBezTo>
                  <a:cubicBezTo>
                    <a:pt x="622923" y="339571"/>
                    <a:pt x="660172" y="302338"/>
                    <a:pt x="706123" y="302338"/>
                  </a:cubicBezTo>
                  <a:lnTo>
                    <a:pt x="1133270" y="302338"/>
                  </a:lnTo>
                  <a:lnTo>
                    <a:pt x="980920" y="150058"/>
                  </a:lnTo>
                  <a:cubicBezTo>
                    <a:pt x="948437" y="117589"/>
                    <a:pt x="948437" y="64947"/>
                    <a:pt x="980920" y="32479"/>
                  </a:cubicBezTo>
                  <a:cubicBezTo>
                    <a:pt x="1013416" y="0"/>
                    <a:pt x="1066104" y="13"/>
                    <a:pt x="1098583" y="32509"/>
                  </a:cubicBezTo>
                  <a:close/>
                  <a:moveTo>
                    <a:pt x="260543" y="305791"/>
                  </a:moveTo>
                  <a:cubicBezTo>
                    <a:pt x="267877" y="298457"/>
                    <a:pt x="279769" y="298460"/>
                    <a:pt x="287099" y="305798"/>
                  </a:cubicBezTo>
                  <a:lnTo>
                    <a:pt x="353464" y="372231"/>
                  </a:lnTo>
                  <a:cubicBezTo>
                    <a:pt x="360788" y="379563"/>
                    <a:pt x="360788" y="391441"/>
                    <a:pt x="353464" y="398773"/>
                  </a:cubicBezTo>
                  <a:lnTo>
                    <a:pt x="287099" y="465206"/>
                  </a:lnTo>
                  <a:cubicBezTo>
                    <a:pt x="279769" y="472543"/>
                    <a:pt x="267877" y="472546"/>
                    <a:pt x="260543" y="465213"/>
                  </a:cubicBezTo>
                  <a:cubicBezTo>
                    <a:pt x="253212" y="457882"/>
                    <a:pt x="253212" y="445995"/>
                    <a:pt x="260543" y="438664"/>
                  </a:cubicBezTo>
                  <a:lnTo>
                    <a:pt x="313705" y="385502"/>
                  </a:lnTo>
                  <a:lnTo>
                    <a:pt x="260543" y="332340"/>
                  </a:lnTo>
                  <a:cubicBezTo>
                    <a:pt x="253212" y="325009"/>
                    <a:pt x="253212" y="313123"/>
                    <a:pt x="260543" y="305791"/>
                  </a:cubicBezTo>
                  <a:close/>
                  <a:moveTo>
                    <a:pt x="133936" y="305791"/>
                  </a:moveTo>
                  <a:cubicBezTo>
                    <a:pt x="141271" y="298457"/>
                    <a:pt x="153162" y="298460"/>
                    <a:pt x="160492" y="305798"/>
                  </a:cubicBezTo>
                  <a:lnTo>
                    <a:pt x="226858" y="372231"/>
                  </a:lnTo>
                  <a:cubicBezTo>
                    <a:pt x="234182" y="379563"/>
                    <a:pt x="234182" y="391441"/>
                    <a:pt x="226858" y="398773"/>
                  </a:cubicBezTo>
                  <a:lnTo>
                    <a:pt x="160492" y="465206"/>
                  </a:lnTo>
                  <a:cubicBezTo>
                    <a:pt x="153162" y="472543"/>
                    <a:pt x="141271" y="472546"/>
                    <a:pt x="133936" y="465213"/>
                  </a:cubicBezTo>
                  <a:cubicBezTo>
                    <a:pt x="126605" y="457882"/>
                    <a:pt x="126605" y="445995"/>
                    <a:pt x="133936" y="438664"/>
                  </a:cubicBezTo>
                  <a:lnTo>
                    <a:pt x="187099" y="385502"/>
                  </a:lnTo>
                  <a:lnTo>
                    <a:pt x="133936" y="332340"/>
                  </a:lnTo>
                  <a:cubicBezTo>
                    <a:pt x="126605" y="325009"/>
                    <a:pt x="126605" y="313123"/>
                    <a:pt x="133936" y="305791"/>
                  </a:cubicBezTo>
                  <a:close/>
                  <a:moveTo>
                    <a:pt x="7331" y="305789"/>
                  </a:moveTo>
                  <a:cubicBezTo>
                    <a:pt x="14664" y="298455"/>
                    <a:pt x="26556" y="298459"/>
                    <a:pt x="33886" y="305796"/>
                  </a:cubicBezTo>
                  <a:lnTo>
                    <a:pt x="100251" y="372229"/>
                  </a:lnTo>
                  <a:cubicBezTo>
                    <a:pt x="107576" y="379560"/>
                    <a:pt x="107576" y="391440"/>
                    <a:pt x="100251" y="398771"/>
                  </a:cubicBezTo>
                  <a:lnTo>
                    <a:pt x="33886" y="465204"/>
                  </a:lnTo>
                  <a:cubicBezTo>
                    <a:pt x="26556" y="472542"/>
                    <a:pt x="14664" y="472545"/>
                    <a:pt x="7331" y="465210"/>
                  </a:cubicBezTo>
                  <a:cubicBezTo>
                    <a:pt x="0" y="457879"/>
                    <a:pt x="0" y="445994"/>
                    <a:pt x="7331" y="438662"/>
                  </a:cubicBezTo>
                  <a:lnTo>
                    <a:pt x="60492" y="385500"/>
                  </a:lnTo>
                  <a:lnTo>
                    <a:pt x="7331" y="332338"/>
                  </a:lnTo>
                  <a:cubicBezTo>
                    <a:pt x="0" y="325007"/>
                    <a:pt x="0" y="313120"/>
                    <a:pt x="7331" y="305789"/>
                  </a:cubicBezTo>
                  <a:close/>
                  <a:moveTo>
                    <a:pt x="488876" y="468659"/>
                  </a:moveTo>
                  <a:cubicBezTo>
                    <a:pt x="442947" y="468659"/>
                    <a:pt x="405715" y="431426"/>
                    <a:pt x="405715" y="385497"/>
                  </a:cubicBezTo>
                  <a:cubicBezTo>
                    <a:pt x="405715" y="339568"/>
                    <a:pt x="442947" y="302335"/>
                    <a:pt x="488876" y="302335"/>
                  </a:cubicBezTo>
                  <a:cubicBezTo>
                    <a:pt x="534806" y="302335"/>
                    <a:pt x="572038" y="339568"/>
                    <a:pt x="572038" y="385497"/>
                  </a:cubicBezTo>
                  <a:cubicBezTo>
                    <a:pt x="572038" y="431426"/>
                    <a:pt x="534806" y="468659"/>
                    <a:pt x="488876" y="468659"/>
                  </a:cubicBezTo>
                  <a:close/>
                </a:path>
              </a:pathLst>
            </a:custGeom>
            <a:noFill/>
            <a:ln w="11792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81542" y="3443671"/>
            <a:ext cx="1425088" cy="771001"/>
            <a:chOff x="2341015" y="3010842"/>
            <a:chExt cx="1425088" cy="771001"/>
          </a:xfrm>
        </p:grpSpPr>
        <p:sp>
          <p:nvSpPr>
            <p:cNvPr id="9" name="Rounded Rectangle 8"/>
            <p:cNvSpPr/>
            <p:nvPr/>
          </p:nvSpPr>
          <p:spPr>
            <a:xfrm>
              <a:off x="2341015" y="3010842"/>
              <a:ext cx="1425088" cy="771001"/>
            </a:xfrm>
            <a:custGeom>
              <a:avLst/>
              <a:gdLst/>
              <a:ahLst/>
              <a:cxnLst/>
              <a:rect l="0" t="0" r="0" b="0"/>
              <a:pathLst>
                <a:path w="1425088" h="771001">
                  <a:moveTo>
                    <a:pt x="1392635" y="326726"/>
                  </a:moveTo>
                  <a:cubicBezTo>
                    <a:pt x="1425088" y="359196"/>
                    <a:pt x="1425088" y="411804"/>
                    <a:pt x="1392635" y="444274"/>
                  </a:cubicBezTo>
                  <a:lnTo>
                    <a:pt x="1098584" y="738490"/>
                  </a:lnTo>
                  <a:cubicBezTo>
                    <a:pt x="1066106" y="770987"/>
                    <a:pt x="1013416" y="771001"/>
                    <a:pt x="980922" y="738520"/>
                  </a:cubicBezTo>
                  <a:cubicBezTo>
                    <a:pt x="948437" y="706052"/>
                    <a:pt x="948437" y="653410"/>
                    <a:pt x="980922" y="620941"/>
                  </a:cubicBezTo>
                  <a:lnTo>
                    <a:pt x="1133270" y="468663"/>
                  </a:lnTo>
                  <a:lnTo>
                    <a:pt x="706123" y="468663"/>
                  </a:lnTo>
                  <a:cubicBezTo>
                    <a:pt x="660172" y="468663"/>
                    <a:pt x="622923" y="431429"/>
                    <a:pt x="622923" y="385501"/>
                  </a:cubicBezTo>
                  <a:cubicBezTo>
                    <a:pt x="622923" y="339572"/>
                    <a:pt x="660172" y="302338"/>
                    <a:pt x="706123" y="302338"/>
                  </a:cubicBezTo>
                  <a:lnTo>
                    <a:pt x="1133270" y="302338"/>
                  </a:lnTo>
                  <a:lnTo>
                    <a:pt x="980922" y="150059"/>
                  </a:lnTo>
                  <a:cubicBezTo>
                    <a:pt x="948437" y="117590"/>
                    <a:pt x="948437" y="64948"/>
                    <a:pt x="980922" y="32480"/>
                  </a:cubicBezTo>
                  <a:cubicBezTo>
                    <a:pt x="1013416" y="0"/>
                    <a:pt x="1066106" y="14"/>
                    <a:pt x="1098584" y="32510"/>
                  </a:cubicBezTo>
                  <a:close/>
                  <a:moveTo>
                    <a:pt x="260543" y="305792"/>
                  </a:moveTo>
                  <a:cubicBezTo>
                    <a:pt x="267877" y="298458"/>
                    <a:pt x="279769" y="298461"/>
                    <a:pt x="287099" y="305799"/>
                  </a:cubicBezTo>
                  <a:lnTo>
                    <a:pt x="353464" y="372232"/>
                  </a:lnTo>
                  <a:cubicBezTo>
                    <a:pt x="360788" y="379564"/>
                    <a:pt x="360788" y="391442"/>
                    <a:pt x="353464" y="398774"/>
                  </a:cubicBezTo>
                  <a:lnTo>
                    <a:pt x="287099" y="465206"/>
                  </a:lnTo>
                  <a:cubicBezTo>
                    <a:pt x="279769" y="472544"/>
                    <a:pt x="267877" y="472547"/>
                    <a:pt x="260543" y="465214"/>
                  </a:cubicBezTo>
                  <a:cubicBezTo>
                    <a:pt x="253212" y="457882"/>
                    <a:pt x="253212" y="445996"/>
                    <a:pt x="260543" y="438665"/>
                  </a:cubicBezTo>
                  <a:lnTo>
                    <a:pt x="313705" y="385502"/>
                  </a:lnTo>
                  <a:lnTo>
                    <a:pt x="260543" y="332341"/>
                  </a:lnTo>
                  <a:cubicBezTo>
                    <a:pt x="253212" y="325010"/>
                    <a:pt x="253212" y="313123"/>
                    <a:pt x="260543" y="305792"/>
                  </a:cubicBezTo>
                  <a:close/>
                  <a:moveTo>
                    <a:pt x="133936" y="305792"/>
                  </a:moveTo>
                  <a:cubicBezTo>
                    <a:pt x="141271" y="298458"/>
                    <a:pt x="153162" y="298461"/>
                    <a:pt x="160492" y="305799"/>
                  </a:cubicBezTo>
                  <a:lnTo>
                    <a:pt x="226858" y="372232"/>
                  </a:lnTo>
                  <a:cubicBezTo>
                    <a:pt x="234182" y="379564"/>
                    <a:pt x="234182" y="391442"/>
                    <a:pt x="226858" y="398774"/>
                  </a:cubicBezTo>
                  <a:lnTo>
                    <a:pt x="160492" y="465206"/>
                  </a:lnTo>
                  <a:cubicBezTo>
                    <a:pt x="153162" y="472544"/>
                    <a:pt x="141271" y="472547"/>
                    <a:pt x="133936" y="465214"/>
                  </a:cubicBezTo>
                  <a:cubicBezTo>
                    <a:pt x="126605" y="457882"/>
                    <a:pt x="126605" y="445996"/>
                    <a:pt x="133936" y="438665"/>
                  </a:cubicBezTo>
                  <a:lnTo>
                    <a:pt x="187099" y="385502"/>
                  </a:lnTo>
                  <a:lnTo>
                    <a:pt x="133936" y="332341"/>
                  </a:lnTo>
                  <a:cubicBezTo>
                    <a:pt x="126605" y="325010"/>
                    <a:pt x="126605" y="313123"/>
                    <a:pt x="133936" y="305792"/>
                  </a:cubicBezTo>
                  <a:close/>
                  <a:moveTo>
                    <a:pt x="7331" y="305790"/>
                  </a:moveTo>
                  <a:cubicBezTo>
                    <a:pt x="14664" y="298456"/>
                    <a:pt x="26556" y="298459"/>
                    <a:pt x="33886" y="305797"/>
                  </a:cubicBezTo>
                  <a:lnTo>
                    <a:pt x="100251" y="372230"/>
                  </a:lnTo>
                  <a:cubicBezTo>
                    <a:pt x="107576" y="379561"/>
                    <a:pt x="107576" y="391441"/>
                    <a:pt x="100251" y="398772"/>
                  </a:cubicBezTo>
                  <a:lnTo>
                    <a:pt x="33886" y="465205"/>
                  </a:lnTo>
                  <a:cubicBezTo>
                    <a:pt x="26556" y="472542"/>
                    <a:pt x="14664" y="472546"/>
                    <a:pt x="7331" y="465211"/>
                  </a:cubicBezTo>
                  <a:cubicBezTo>
                    <a:pt x="0" y="457880"/>
                    <a:pt x="0" y="445994"/>
                    <a:pt x="7331" y="438663"/>
                  </a:cubicBezTo>
                  <a:lnTo>
                    <a:pt x="60492" y="385501"/>
                  </a:lnTo>
                  <a:lnTo>
                    <a:pt x="7331" y="332339"/>
                  </a:lnTo>
                  <a:cubicBezTo>
                    <a:pt x="0" y="325007"/>
                    <a:pt x="0" y="313121"/>
                    <a:pt x="7331" y="305790"/>
                  </a:cubicBezTo>
                  <a:close/>
                  <a:moveTo>
                    <a:pt x="488876" y="468659"/>
                  </a:moveTo>
                  <a:cubicBezTo>
                    <a:pt x="442947" y="468659"/>
                    <a:pt x="405715" y="431427"/>
                    <a:pt x="405715" y="385498"/>
                  </a:cubicBezTo>
                  <a:cubicBezTo>
                    <a:pt x="405715" y="339569"/>
                    <a:pt x="442947" y="302336"/>
                    <a:pt x="488876" y="302336"/>
                  </a:cubicBezTo>
                  <a:cubicBezTo>
                    <a:pt x="534806" y="302336"/>
                    <a:pt x="572038" y="339569"/>
                    <a:pt x="572038" y="385498"/>
                  </a:cubicBezTo>
                  <a:cubicBezTo>
                    <a:pt x="572038" y="431427"/>
                    <a:pt x="534806" y="468659"/>
                    <a:pt x="488876" y="468659"/>
                  </a:cubicBezTo>
                  <a:close/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41015" y="3010843"/>
              <a:ext cx="1425088" cy="770999"/>
            </a:xfrm>
            <a:custGeom>
              <a:avLst/>
              <a:gdLst/>
              <a:ahLst/>
              <a:cxnLst/>
              <a:rect l="0" t="0" r="0" b="0"/>
              <a:pathLst>
                <a:path w="1425088" h="770999">
                  <a:moveTo>
                    <a:pt x="1392636" y="326725"/>
                  </a:moveTo>
                  <a:cubicBezTo>
                    <a:pt x="1425088" y="359195"/>
                    <a:pt x="1425088" y="411804"/>
                    <a:pt x="1392636" y="444273"/>
                  </a:cubicBezTo>
                  <a:lnTo>
                    <a:pt x="1098584" y="738489"/>
                  </a:lnTo>
                  <a:cubicBezTo>
                    <a:pt x="1066104" y="770986"/>
                    <a:pt x="1013416" y="770999"/>
                    <a:pt x="980920" y="738519"/>
                  </a:cubicBezTo>
                  <a:cubicBezTo>
                    <a:pt x="948437" y="706051"/>
                    <a:pt x="948437" y="653409"/>
                    <a:pt x="980920" y="620941"/>
                  </a:cubicBezTo>
                  <a:lnTo>
                    <a:pt x="1133269" y="468662"/>
                  </a:lnTo>
                  <a:lnTo>
                    <a:pt x="706123" y="468662"/>
                  </a:lnTo>
                  <a:cubicBezTo>
                    <a:pt x="660172" y="468662"/>
                    <a:pt x="622923" y="431429"/>
                    <a:pt x="622923" y="385500"/>
                  </a:cubicBezTo>
                  <a:cubicBezTo>
                    <a:pt x="622923" y="339571"/>
                    <a:pt x="660172" y="302338"/>
                    <a:pt x="706123" y="302338"/>
                  </a:cubicBezTo>
                  <a:lnTo>
                    <a:pt x="1133270" y="302338"/>
                  </a:lnTo>
                  <a:lnTo>
                    <a:pt x="980920" y="150058"/>
                  </a:lnTo>
                  <a:cubicBezTo>
                    <a:pt x="948437" y="117589"/>
                    <a:pt x="948437" y="64947"/>
                    <a:pt x="980920" y="32479"/>
                  </a:cubicBezTo>
                  <a:cubicBezTo>
                    <a:pt x="1013416" y="0"/>
                    <a:pt x="1066104" y="13"/>
                    <a:pt x="1098583" y="32509"/>
                  </a:cubicBezTo>
                  <a:close/>
                  <a:moveTo>
                    <a:pt x="260543" y="305791"/>
                  </a:moveTo>
                  <a:cubicBezTo>
                    <a:pt x="267877" y="298457"/>
                    <a:pt x="279769" y="298460"/>
                    <a:pt x="287099" y="305798"/>
                  </a:cubicBezTo>
                  <a:lnTo>
                    <a:pt x="353464" y="372231"/>
                  </a:lnTo>
                  <a:cubicBezTo>
                    <a:pt x="360788" y="379563"/>
                    <a:pt x="360788" y="391441"/>
                    <a:pt x="353464" y="398773"/>
                  </a:cubicBezTo>
                  <a:lnTo>
                    <a:pt x="287099" y="465206"/>
                  </a:lnTo>
                  <a:cubicBezTo>
                    <a:pt x="279769" y="472543"/>
                    <a:pt x="267877" y="472546"/>
                    <a:pt x="260543" y="465213"/>
                  </a:cubicBezTo>
                  <a:cubicBezTo>
                    <a:pt x="253212" y="457882"/>
                    <a:pt x="253212" y="445995"/>
                    <a:pt x="260543" y="438664"/>
                  </a:cubicBezTo>
                  <a:lnTo>
                    <a:pt x="313705" y="385502"/>
                  </a:lnTo>
                  <a:lnTo>
                    <a:pt x="260543" y="332340"/>
                  </a:lnTo>
                  <a:cubicBezTo>
                    <a:pt x="253212" y="325009"/>
                    <a:pt x="253212" y="313123"/>
                    <a:pt x="260543" y="305791"/>
                  </a:cubicBezTo>
                  <a:close/>
                  <a:moveTo>
                    <a:pt x="133936" y="305791"/>
                  </a:moveTo>
                  <a:cubicBezTo>
                    <a:pt x="141271" y="298457"/>
                    <a:pt x="153162" y="298460"/>
                    <a:pt x="160492" y="305798"/>
                  </a:cubicBezTo>
                  <a:lnTo>
                    <a:pt x="226858" y="372231"/>
                  </a:lnTo>
                  <a:cubicBezTo>
                    <a:pt x="234182" y="379563"/>
                    <a:pt x="234182" y="391441"/>
                    <a:pt x="226858" y="398773"/>
                  </a:cubicBezTo>
                  <a:lnTo>
                    <a:pt x="160492" y="465206"/>
                  </a:lnTo>
                  <a:cubicBezTo>
                    <a:pt x="153162" y="472543"/>
                    <a:pt x="141271" y="472546"/>
                    <a:pt x="133936" y="465213"/>
                  </a:cubicBezTo>
                  <a:cubicBezTo>
                    <a:pt x="126605" y="457882"/>
                    <a:pt x="126605" y="445995"/>
                    <a:pt x="133936" y="438664"/>
                  </a:cubicBezTo>
                  <a:lnTo>
                    <a:pt x="187099" y="385502"/>
                  </a:lnTo>
                  <a:lnTo>
                    <a:pt x="133936" y="332340"/>
                  </a:lnTo>
                  <a:cubicBezTo>
                    <a:pt x="126605" y="325009"/>
                    <a:pt x="126605" y="313123"/>
                    <a:pt x="133936" y="305791"/>
                  </a:cubicBezTo>
                  <a:close/>
                  <a:moveTo>
                    <a:pt x="7331" y="305789"/>
                  </a:moveTo>
                  <a:cubicBezTo>
                    <a:pt x="14664" y="298455"/>
                    <a:pt x="26556" y="298459"/>
                    <a:pt x="33886" y="305796"/>
                  </a:cubicBezTo>
                  <a:lnTo>
                    <a:pt x="100251" y="372229"/>
                  </a:lnTo>
                  <a:cubicBezTo>
                    <a:pt x="107576" y="379560"/>
                    <a:pt x="107576" y="391440"/>
                    <a:pt x="100251" y="398771"/>
                  </a:cubicBezTo>
                  <a:lnTo>
                    <a:pt x="33886" y="465204"/>
                  </a:lnTo>
                  <a:cubicBezTo>
                    <a:pt x="26556" y="472542"/>
                    <a:pt x="14664" y="472545"/>
                    <a:pt x="7331" y="465210"/>
                  </a:cubicBezTo>
                  <a:cubicBezTo>
                    <a:pt x="0" y="457879"/>
                    <a:pt x="0" y="445994"/>
                    <a:pt x="7331" y="438662"/>
                  </a:cubicBezTo>
                  <a:lnTo>
                    <a:pt x="60492" y="385500"/>
                  </a:lnTo>
                  <a:lnTo>
                    <a:pt x="7331" y="332338"/>
                  </a:lnTo>
                  <a:cubicBezTo>
                    <a:pt x="0" y="325007"/>
                    <a:pt x="0" y="313120"/>
                    <a:pt x="7331" y="305789"/>
                  </a:cubicBezTo>
                  <a:close/>
                  <a:moveTo>
                    <a:pt x="488876" y="468659"/>
                  </a:moveTo>
                  <a:cubicBezTo>
                    <a:pt x="442947" y="468659"/>
                    <a:pt x="405715" y="431426"/>
                    <a:pt x="405715" y="385497"/>
                  </a:cubicBezTo>
                  <a:cubicBezTo>
                    <a:pt x="405715" y="339568"/>
                    <a:pt x="442947" y="302335"/>
                    <a:pt x="488876" y="302335"/>
                  </a:cubicBezTo>
                  <a:cubicBezTo>
                    <a:pt x="534806" y="302335"/>
                    <a:pt x="572038" y="339568"/>
                    <a:pt x="572038" y="385497"/>
                  </a:cubicBezTo>
                  <a:cubicBezTo>
                    <a:pt x="572038" y="431426"/>
                    <a:pt x="534806" y="468659"/>
                    <a:pt x="488876" y="468659"/>
                  </a:cubicBezTo>
                  <a:close/>
                </a:path>
              </a:pathLst>
            </a:custGeom>
            <a:noFill/>
            <a:ln w="11792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85370" y="3443671"/>
            <a:ext cx="1425088" cy="771001"/>
            <a:chOff x="3944843" y="3010842"/>
            <a:chExt cx="1425088" cy="771001"/>
          </a:xfrm>
        </p:grpSpPr>
        <p:sp>
          <p:nvSpPr>
            <p:cNvPr id="12" name="Rounded Rectangle 11"/>
            <p:cNvSpPr/>
            <p:nvPr/>
          </p:nvSpPr>
          <p:spPr>
            <a:xfrm>
              <a:off x="3944843" y="3010842"/>
              <a:ext cx="1425088" cy="771001"/>
            </a:xfrm>
            <a:custGeom>
              <a:avLst/>
              <a:gdLst/>
              <a:ahLst/>
              <a:cxnLst/>
              <a:rect l="0" t="0" r="0" b="0"/>
              <a:pathLst>
                <a:path w="1425088" h="771001">
                  <a:moveTo>
                    <a:pt x="1392635" y="326726"/>
                  </a:moveTo>
                  <a:cubicBezTo>
                    <a:pt x="1425088" y="359196"/>
                    <a:pt x="1425088" y="411804"/>
                    <a:pt x="1392635" y="444274"/>
                  </a:cubicBezTo>
                  <a:lnTo>
                    <a:pt x="1098584" y="738490"/>
                  </a:lnTo>
                  <a:cubicBezTo>
                    <a:pt x="1066106" y="770987"/>
                    <a:pt x="1013416" y="771001"/>
                    <a:pt x="980922" y="738520"/>
                  </a:cubicBezTo>
                  <a:cubicBezTo>
                    <a:pt x="948437" y="706052"/>
                    <a:pt x="948437" y="653410"/>
                    <a:pt x="980922" y="620941"/>
                  </a:cubicBezTo>
                  <a:lnTo>
                    <a:pt x="1133270" y="468663"/>
                  </a:lnTo>
                  <a:lnTo>
                    <a:pt x="706123" y="468663"/>
                  </a:lnTo>
                  <a:cubicBezTo>
                    <a:pt x="660172" y="468663"/>
                    <a:pt x="622923" y="431429"/>
                    <a:pt x="622923" y="385501"/>
                  </a:cubicBezTo>
                  <a:cubicBezTo>
                    <a:pt x="622923" y="339572"/>
                    <a:pt x="660172" y="302338"/>
                    <a:pt x="706123" y="302338"/>
                  </a:cubicBezTo>
                  <a:lnTo>
                    <a:pt x="1133270" y="302338"/>
                  </a:lnTo>
                  <a:lnTo>
                    <a:pt x="980922" y="150059"/>
                  </a:lnTo>
                  <a:cubicBezTo>
                    <a:pt x="948437" y="117590"/>
                    <a:pt x="948437" y="64948"/>
                    <a:pt x="980922" y="32480"/>
                  </a:cubicBezTo>
                  <a:cubicBezTo>
                    <a:pt x="1013416" y="0"/>
                    <a:pt x="1066106" y="14"/>
                    <a:pt x="1098584" y="32510"/>
                  </a:cubicBezTo>
                  <a:close/>
                  <a:moveTo>
                    <a:pt x="260543" y="305792"/>
                  </a:moveTo>
                  <a:cubicBezTo>
                    <a:pt x="267877" y="298458"/>
                    <a:pt x="279769" y="298461"/>
                    <a:pt x="287099" y="305799"/>
                  </a:cubicBezTo>
                  <a:lnTo>
                    <a:pt x="353464" y="372232"/>
                  </a:lnTo>
                  <a:cubicBezTo>
                    <a:pt x="360788" y="379564"/>
                    <a:pt x="360788" y="391442"/>
                    <a:pt x="353464" y="398774"/>
                  </a:cubicBezTo>
                  <a:lnTo>
                    <a:pt x="287099" y="465206"/>
                  </a:lnTo>
                  <a:cubicBezTo>
                    <a:pt x="279769" y="472544"/>
                    <a:pt x="267877" y="472547"/>
                    <a:pt x="260543" y="465214"/>
                  </a:cubicBezTo>
                  <a:cubicBezTo>
                    <a:pt x="253212" y="457882"/>
                    <a:pt x="253212" y="445996"/>
                    <a:pt x="260543" y="438665"/>
                  </a:cubicBezTo>
                  <a:lnTo>
                    <a:pt x="313705" y="385502"/>
                  </a:lnTo>
                  <a:lnTo>
                    <a:pt x="260543" y="332341"/>
                  </a:lnTo>
                  <a:cubicBezTo>
                    <a:pt x="253212" y="325010"/>
                    <a:pt x="253212" y="313123"/>
                    <a:pt x="260543" y="305792"/>
                  </a:cubicBezTo>
                  <a:close/>
                  <a:moveTo>
                    <a:pt x="133936" y="305792"/>
                  </a:moveTo>
                  <a:cubicBezTo>
                    <a:pt x="141271" y="298458"/>
                    <a:pt x="153162" y="298461"/>
                    <a:pt x="160492" y="305799"/>
                  </a:cubicBezTo>
                  <a:lnTo>
                    <a:pt x="226858" y="372232"/>
                  </a:lnTo>
                  <a:cubicBezTo>
                    <a:pt x="234182" y="379564"/>
                    <a:pt x="234182" y="391442"/>
                    <a:pt x="226858" y="398774"/>
                  </a:cubicBezTo>
                  <a:lnTo>
                    <a:pt x="160492" y="465206"/>
                  </a:lnTo>
                  <a:cubicBezTo>
                    <a:pt x="153162" y="472544"/>
                    <a:pt x="141271" y="472547"/>
                    <a:pt x="133936" y="465214"/>
                  </a:cubicBezTo>
                  <a:cubicBezTo>
                    <a:pt x="126605" y="457882"/>
                    <a:pt x="126605" y="445996"/>
                    <a:pt x="133936" y="438665"/>
                  </a:cubicBezTo>
                  <a:lnTo>
                    <a:pt x="187099" y="385502"/>
                  </a:lnTo>
                  <a:lnTo>
                    <a:pt x="133936" y="332341"/>
                  </a:lnTo>
                  <a:cubicBezTo>
                    <a:pt x="126605" y="325010"/>
                    <a:pt x="126605" y="313123"/>
                    <a:pt x="133936" y="305792"/>
                  </a:cubicBezTo>
                  <a:close/>
                  <a:moveTo>
                    <a:pt x="7331" y="305790"/>
                  </a:moveTo>
                  <a:cubicBezTo>
                    <a:pt x="14664" y="298456"/>
                    <a:pt x="26556" y="298459"/>
                    <a:pt x="33886" y="305797"/>
                  </a:cubicBezTo>
                  <a:lnTo>
                    <a:pt x="100251" y="372230"/>
                  </a:lnTo>
                  <a:cubicBezTo>
                    <a:pt x="107576" y="379561"/>
                    <a:pt x="107576" y="391441"/>
                    <a:pt x="100251" y="398772"/>
                  </a:cubicBezTo>
                  <a:lnTo>
                    <a:pt x="33886" y="465205"/>
                  </a:lnTo>
                  <a:cubicBezTo>
                    <a:pt x="26556" y="472542"/>
                    <a:pt x="14664" y="472546"/>
                    <a:pt x="7331" y="465211"/>
                  </a:cubicBezTo>
                  <a:cubicBezTo>
                    <a:pt x="0" y="457880"/>
                    <a:pt x="0" y="445994"/>
                    <a:pt x="7331" y="438663"/>
                  </a:cubicBezTo>
                  <a:lnTo>
                    <a:pt x="60492" y="385501"/>
                  </a:lnTo>
                  <a:lnTo>
                    <a:pt x="7331" y="332339"/>
                  </a:lnTo>
                  <a:cubicBezTo>
                    <a:pt x="0" y="325007"/>
                    <a:pt x="0" y="313121"/>
                    <a:pt x="7331" y="305790"/>
                  </a:cubicBezTo>
                  <a:close/>
                  <a:moveTo>
                    <a:pt x="488876" y="468659"/>
                  </a:moveTo>
                  <a:cubicBezTo>
                    <a:pt x="442947" y="468659"/>
                    <a:pt x="405715" y="431427"/>
                    <a:pt x="405715" y="385498"/>
                  </a:cubicBezTo>
                  <a:cubicBezTo>
                    <a:pt x="405715" y="339569"/>
                    <a:pt x="442947" y="302336"/>
                    <a:pt x="488876" y="302336"/>
                  </a:cubicBezTo>
                  <a:cubicBezTo>
                    <a:pt x="534806" y="302336"/>
                    <a:pt x="572038" y="339569"/>
                    <a:pt x="572038" y="385498"/>
                  </a:cubicBezTo>
                  <a:cubicBezTo>
                    <a:pt x="572038" y="431427"/>
                    <a:pt x="534806" y="468659"/>
                    <a:pt x="488876" y="468659"/>
                  </a:cubicBezTo>
                  <a:close/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944843" y="3010843"/>
              <a:ext cx="1425088" cy="770999"/>
            </a:xfrm>
            <a:custGeom>
              <a:avLst/>
              <a:gdLst/>
              <a:ahLst/>
              <a:cxnLst/>
              <a:rect l="0" t="0" r="0" b="0"/>
              <a:pathLst>
                <a:path w="1425088" h="770999">
                  <a:moveTo>
                    <a:pt x="1392636" y="326725"/>
                  </a:moveTo>
                  <a:cubicBezTo>
                    <a:pt x="1425088" y="359195"/>
                    <a:pt x="1425088" y="411804"/>
                    <a:pt x="1392636" y="444273"/>
                  </a:cubicBezTo>
                  <a:lnTo>
                    <a:pt x="1098584" y="738489"/>
                  </a:lnTo>
                  <a:cubicBezTo>
                    <a:pt x="1066104" y="770986"/>
                    <a:pt x="1013416" y="770999"/>
                    <a:pt x="980920" y="738519"/>
                  </a:cubicBezTo>
                  <a:cubicBezTo>
                    <a:pt x="948437" y="706051"/>
                    <a:pt x="948437" y="653409"/>
                    <a:pt x="980920" y="620941"/>
                  </a:cubicBezTo>
                  <a:lnTo>
                    <a:pt x="1133269" y="468662"/>
                  </a:lnTo>
                  <a:lnTo>
                    <a:pt x="706123" y="468662"/>
                  </a:lnTo>
                  <a:cubicBezTo>
                    <a:pt x="660172" y="468662"/>
                    <a:pt x="622923" y="431429"/>
                    <a:pt x="622923" y="385500"/>
                  </a:cubicBezTo>
                  <a:cubicBezTo>
                    <a:pt x="622923" y="339571"/>
                    <a:pt x="660172" y="302338"/>
                    <a:pt x="706123" y="302338"/>
                  </a:cubicBezTo>
                  <a:lnTo>
                    <a:pt x="1133270" y="302338"/>
                  </a:lnTo>
                  <a:lnTo>
                    <a:pt x="980920" y="150058"/>
                  </a:lnTo>
                  <a:cubicBezTo>
                    <a:pt x="948437" y="117589"/>
                    <a:pt x="948437" y="64947"/>
                    <a:pt x="980920" y="32479"/>
                  </a:cubicBezTo>
                  <a:cubicBezTo>
                    <a:pt x="1013416" y="0"/>
                    <a:pt x="1066104" y="13"/>
                    <a:pt x="1098583" y="32509"/>
                  </a:cubicBezTo>
                  <a:close/>
                  <a:moveTo>
                    <a:pt x="260543" y="305791"/>
                  </a:moveTo>
                  <a:cubicBezTo>
                    <a:pt x="267877" y="298457"/>
                    <a:pt x="279769" y="298460"/>
                    <a:pt x="287099" y="305798"/>
                  </a:cubicBezTo>
                  <a:lnTo>
                    <a:pt x="353464" y="372231"/>
                  </a:lnTo>
                  <a:cubicBezTo>
                    <a:pt x="360788" y="379563"/>
                    <a:pt x="360788" y="391441"/>
                    <a:pt x="353464" y="398773"/>
                  </a:cubicBezTo>
                  <a:lnTo>
                    <a:pt x="287099" y="465206"/>
                  </a:lnTo>
                  <a:cubicBezTo>
                    <a:pt x="279769" y="472543"/>
                    <a:pt x="267877" y="472546"/>
                    <a:pt x="260543" y="465213"/>
                  </a:cubicBezTo>
                  <a:cubicBezTo>
                    <a:pt x="253212" y="457882"/>
                    <a:pt x="253212" y="445995"/>
                    <a:pt x="260543" y="438664"/>
                  </a:cubicBezTo>
                  <a:lnTo>
                    <a:pt x="313705" y="385502"/>
                  </a:lnTo>
                  <a:lnTo>
                    <a:pt x="260543" y="332340"/>
                  </a:lnTo>
                  <a:cubicBezTo>
                    <a:pt x="253212" y="325009"/>
                    <a:pt x="253212" y="313123"/>
                    <a:pt x="260543" y="305791"/>
                  </a:cubicBezTo>
                  <a:close/>
                  <a:moveTo>
                    <a:pt x="133936" y="305791"/>
                  </a:moveTo>
                  <a:cubicBezTo>
                    <a:pt x="141271" y="298457"/>
                    <a:pt x="153162" y="298460"/>
                    <a:pt x="160492" y="305798"/>
                  </a:cubicBezTo>
                  <a:lnTo>
                    <a:pt x="226858" y="372231"/>
                  </a:lnTo>
                  <a:cubicBezTo>
                    <a:pt x="234182" y="379563"/>
                    <a:pt x="234182" y="391441"/>
                    <a:pt x="226858" y="398773"/>
                  </a:cubicBezTo>
                  <a:lnTo>
                    <a:pt x="160492" y="465206"/>
                  </a:lnTo>
                  <a:cubicBezTo>
                    <a:pt x="153162" y="472543"/>
                    <a:pt x="141271" y="472546"/>
                    <a:pt x="133936" y="465213"/>
                  </a:cubicBezTo>
                  <a:cubicBezTo>
                    <a:pt x="126605" y="457882"/>
                    <a:pt x="126605" y="445995"/>
                    <a:pt x="133936" y="438664"/>
                  </a:cubicBezTo>
                  <a:lnTo>
                    <a:pt x="187099" y="385502"/>
                  </a:lnTo>
                  <a:lnTo>
                    <a:pt x="133936" y="332340"/>
                  </a:lnTo>
                  <a:cubicBezTo>
                    <a:pt x="126605" y="325009"/>
                    <a:pt x="126605" y="313123"/>
                    <a:pt x="133936" y="305791"/>
                  </a:cubicBezTo>
                  <a:close/>
                  <a:moveTo>
                    <a:pt x="7331" y="305789"/>
                  </a:moveTo>
                  <a:cubicBezTo>
                    <a:pt x="14664" y="298455"/>
                    <a:pt x="26556" y="298459"/>
                    <a:pt x="33886" y="305796"/>
                  </a:cubicBezTo>
                  <a:lnTo>
                    <a:pt x="100251" y="372229"/>
                  </a:lnTo>
                  <a:cubicBezTo>
                    <a:pt x="107576" y="379560"/>
                    <a:pt x="107576" y="391440"/>
                    <a:pt x="100251" y="398771"/>
                  </a:cubicBezTo>
                  <a:lnTo>
                    <a:pt x="33886" y="465204"/>
                  </a:lnTo>
                  <a:cubicBezTo>
                    <a:pt x="26556" y="472542"/>
                    <a:pt x="14664" y="472545"/>
                    <a:pt x="7331" y="465210"/>
                  </a:cubicBezTo>
                  <a:cubicBezTo>
                    <a:pt x="0" y="457879"/>
                    <a:pt x="0" y="445994"/>
                    <a:pt x="7331" y="438662"/>
                  </a:cubicBezTo>
                  <a:lnTo>
                    <a:pt x="60492" y="385500"/>
                  </a:lnTo>
                  <a:lnTo>
                    <a:pt x="7331" y="332338"/>
                  </a:lnTo>
                  <a:cubicBezTo>
                    <a:pt x="0" y="325007"/>
                    <a:pt x="0" y="313120"/>
                    <a:pt x="7331" y="305789"/>
                  </a:cubicBezTo>
                  <a:close/>
                  <a:moveTo>
                    <a:pt x="488876" y="468659"/>
                  </a:moveTo>
                  <a:cubicBezTo>
                    <a:pt x="442947" y="468659"/>
                    <a:pt x="405715" y="431426"/>
                    <a:pt x="405715" y="385497"/>
                  </a:cubicBezTo>
                  <a:cubicBezTo>
                    <a:pt x="405715" y="339568"/>
                    <a:pt x="442947" y="302335"/>
                    <a:pt x="488876" y="302335"/>
                  </a:cubicBezTo>
                  <a:cubicBezTo>
                    <a:pt x="534806" y="302335"/>
                    <a:pt x="572038" y="339568"/>
                    <a:pt x="572038" y="385497"/>
                  </a:cubicBezTo>
                  <a:cubicBezTo>
                    <a:pt x="572038" y="431426"/>
                    <a:pt x="534806" y="468659"/>
                    <a:pt x="488876" y="468659"/>
                  </a:cubicBezTo>
                  <a:close/>
                </a:path>
              </a:pathLst>
            </a:custGeom>
            <a:noFill/>
            <a:ln w="11792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89199" y="3443671"/>
            <a:ext cx="1425088" cy="771001"/>
            <a:chOff x="5548672" y="3010842"/>
            <a:chExt cx="1425088" cy="771001"/>
          </a:xfrm>
        </p:grpSpPr>
        <p:sp>
          <p:nvSpPr>
            <p:cNvPr id="15" name="Rounded Rectangle 14"/>
            <p:cNvSpPr/>
            <p:nvPr/>
          </p:nvSpPr>
          <p:spPr>
            <a:xfrm>
              <a:off x="5548672" y="3010842"/>
              <a:ext cx="1425088" cy="771001"/>
            </a:xfrm>
            <a:custGeom>
              <a:avLst/>
              <a:gdLst/>
              <a:ahLst/>
              <a:cxnLst/>
              <a:rect l="0" t="0" r="0" b="0"/>
              <a:pathLst>
                <a:path w="1425088" h="771001">
                  <a:moveTo>
                    <a:pt x="1392635" y="326726"/>
                  </a:moveTo>
                  <a:cubicBezTo>
                    <a:pt x="1425088" y="359196"/>
                    <a:pt x="1425088" y="411804"/>
                    <a:pt x="1392635" y="444274"/>
                  </a:cubicBezTo>
                  <a:lnTo>
                    <a:pt x="1098584" y="738490"/>
                  </a:lnTo>
                  <a:cubicBezTo>
                    <a:pt x="1066106" y="770987"/>
                    <a:pt x="1013416" y="771001"/>
                    <a:pt x="980922" y="738520"/>
                  </a:cubicBezTo>
                  <a:cubicBezTo>
                    <a:pt x="948437" y="706052"/>
                    <a:pt x="948437" y="653410"/>
                    <a:pt x="980922" y="620941"/>
                  </a:cubicBezTo>
                  <a:lnTo>
                    <a:pt x="1133270" y="468663"/>
                  </a:lnTo>
                  <a:lnTo>
                    <a:pt x="706123" y="468663"/>
                  </a:lnTo>
                  <a:cubicBezTo>
                    <a:pt x="660172" y="468663"/>
                    <a:pt x="622923" y="431429"/>
                    <a:pt x="622923" y="385501"/>
                  </a:cubicBezTo>
                  <a:cubicBezTo>
                    <a:pt x="622923" y="339572"/>
                    <a:pt x="660172" y="302338"/>
                    <a:pt x="706123" y="302338"/>
                  </a:cubicBezTo>
                  <a:lnTo>
                    <a:pt x="1133270" y="302338"/>
                  </a:lnTo>
                  <a:lnTo>
                    <a:pt x="980922" y="150059"/>
                  </a:lnTo>
                  <a:cubicBezTo>
                    <a:pt x="948437" y="117590"/>
                    <a:pt x="948437" y="64948"/>
                    <a:pt x="980922" y="32480"/>
                  </a:cubicBezTo>
                  <a:cubicBezTo>
                    <a:pt x="1013416" y="0"/>
                    <a:pt x="1066106" y="14"/>
                    <a:pt x="1098584" y="32510"/>
                  </a:cubicBezTo>
                  <a:close/>
                  <a:moveTo>
                    <a:pt x="260543" y="305792"/>
                  </a:moveTo>
                  <a:cubicBezTo>
                    <a:pt x="267877" y="298458"/>
                    <a:pt x="279769" y="298461"/>
                    <a:pt x="287099" y="305799"/>
                  </a:cubicBezTo>
                  <a:lnTo>
                    <a:pt x="353464" y="372232"/>
                  </a:lnTo>
                  <a:cubicBezTo>
                    <a:pt x="360788" y="379564"/>
                    <a:pt x="360788" y="391442"/>
                    <a:pt x="353464" y="398774"/>
                  </a:cubicBezTo>
                  <a:lnTo>
                    <a:pt x="287099" y="465206"/>
                  </a:lnTo>
                  <a:cubicBezTo>
                    <a:pt x="279769" y="472544"/>
                    <a:pt x="267877" y="472547"/>
                    <a:pt x="260543" y="465214"/>
                  </a:cubicBezTo>
                  <a:cubicBezTo>
                    <a:pt x="253212" y="457882"/>
                    <a:pt x="253212" y="445996"/>
                    <a:pt x="260543" y="438665"/>
                  </a:cubicBezTo>
                  <a:lnTo>
                    <a:pt x="313705" y="385502"/>
                  </a:lnTo>
                  <a:lnTo>
                    <a:pt x="260543" y="332341"/>
                  </a:lnTo>
                  <a:cubicBezTo>
                    <a:pt x="253212" y="325010"/>
                    <a:pt x="253212" y="313123"/>
                    <a:pt x="260543" y="305792"/>
                  </a:cubicBezTo>
                  <a:close/>
                  <a:moveTo>
                    <a:pt x="133936" y="305792"/>
                  </a:moveTo>
                  <a:cubicBezTo>
                    <a:pt x="141271" y="298458"/>
                    <a:pt x="153162" y="298461"/>
                    <a:pt x="160492" y="305799"/>
                  </a:cubicBezTo>
                  <a:lnTo>
                    <a:pt x="226858" y="372232"/>
                  </a:lnTo>
                  <a:cubicBezTo>
                    <a:pt x="234182" y="379564"/>
                    <a:pt x="234182" y="391442"/>
                    <a:pt x="226858" y="398774"/>
                  </a:cubicBezTo>
                  <a:lnTo>
                    <a:pt x="160492" y="465206"/>
                  </a:lnTo>
                  <a:cubicBezTo>
                    <a:pt x="153162" y="472544"/>
                    <a:pt x="141271" y="472547"/>
                    <a:pt x="133936" y="465214"/>
                  </a:cubicBezTo>
                  <a:cubicBezTo>
                    <a:pt x="126605" y="457882"/>
                    <a:pt x="126605" y="445996"/>
                    <a:pt x="133936" y="438665"/>
                  </a:cubicBezTo>
                  <a:lnTo>
                    <a:pt x="187099" y="385502"/>
                  </a:lnTo>
                  <a:lnTo>
                    <a:pt x="133936" y="332341"/>
                  </a:lnTo>
                  <a:cubicBezTo>
                    <a:pt x="126605" y="325010"/>
                    <a:pt x="126605" y="313123"/>
                    <a:pt x="133936" y="305792"/>
                  </a:cubicBezTo>
                  <a:close/>
                  <a:moveTo>
                    <a:pt x="7331" y="305790"/>
                  </a:moveTo>
                  <a:cubicBezTo>
                    <a:pt x="14664" y="298456"/>
                    <a:pt x="26556" y="298459"/>
                    <a:pt x="33886" y="305797"/>
                  </a:cubicBezTo>
                  <a:lnTo>
                    <a:pt x="100251" y="372230"/>
                  </a:lnTo>
                  <a:cubicBezTo>
                    <a:pt x="107576" y="379561"/>
                    <a:pt x="107576" y="391441"/>
                    <a:pt x="100251" y="398772"/>
                  </a:cubicBezTo>
                  <a:lnTo>
                    <a:pt x="33886" y="465205"/>
                  </a:lnTo>
                  <a:cubicBezTo>
                    <a:pt x="26556" y="472542"/>
                    <a:pt x="14664" y="472546"/>
                    <a:pt x="7331" y="465211"/>
                  </a:cubicBezTo>
                  <a:cubicBezTo>
                    <a:pt x="0" y="457880"/>
                    <a:pt x="0" y="445994"/>
                    <a:pt x="7331" y="438663"/>
                  </a:cubicBezTo>
                  <a:lnTo>
                    <a:pt x="60492" y="385501"/>
                  </a:lnTo>
                  <a:lnTo>
                    <a:pt x="7331" y="332339"/>
                  </a:lnTo>
                  <a:cubicBezTo>
                    <a:pt x="0" y="325007"/>
                    <a:pt x="0" y="313121"/>
                    <a:pt x="7331" y="305790"/>
                  </a:cubicBezTo>
                  <a:close/>
                  <a:moveTo>
                    <a:pt x="488876" y="468659"/>
                  </a:moveTo>
                  <a:cubicBezTo>
                    <a:pt x="442947" y="468659"/>
                    <a:pt x="405715" y="431427"/>
                    <a:pt x="405715" y="385498"/>
                  </a:cubicBezTo>
                  <a:cubicBezTo>
                    <a:pt x="405715" y="339569"/>
                    <a:pt x="442947" y="302336"/>
                    <a:pt x="488876" y="302336"/>
                  </a:cubicBezTo>
                  <a:cubicBezTo>
                    <a:pt x="534806" y="302336"/>
                    <a:pt x="572038" y="339569"/>
                    <a:pt x="572038" y="385498"/>
                  </a:cubicBezTo>
                  <a:cubicBezTo>
                    <a:pt x="572038" y="431427"/>
                    <a:pt x="534806" y="468659"/>
                    <a:pt x="488876" y="468659"/>
                  </a:cubicBezTo>
                  <a:close/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548672" y="3010843"/>
              <a:ext cx="1425088" cy="770999"/>
            </a:xfrm>
            <a:custGeom>
              <a:avLst/>
              <a:gdLst/>
              <a:ahLst/>
              <a:cxnLst/>
              <a:rect l="0" t="0" r="0" b="0"/>
              <a:pathLst>
                <a:path w="1425088" h="770999">
                  <a:moveTo>
                    <a:pt x="1392636" y="326725"/>
                  </a:moveTo>
                  <a:cubicBezTo>
                    <a:pt x="1425088" y="359195"/>
                    <a:pt x="1425088" y="411804"/>
                    <a:pt x="1392636" y="444273"/>
                  </a:cubicBezTo>
                  <a:lnTo>
                    <a:pt x="1098584" y="738489"/>
                  </a:lnTo>
                  <a:cubicBezTo>
                    <a:pt x="1066104" y="770986"/>
                    <a:pt x="1013416" y="770999"/>
                    <a:pt x="980920" y="738519"/>
                  </a:cubicBezTo>
                  <a:cubicBezTo>
                    <a:pt x="948437" y="706051"/>
                    <a:pt x="948437" y="653409"/>
                    <a:pt x="980920" y="620941"/>
                  </a:cubicBezTo>
                  <a:lnTo>
                    <a:pt x="1133269" y="468662"/>
                  </a:lnTo>
                  <a:lnTo>
                    <a:pt x="706123" y="468662"/>
                  </a:lnTo>
                  <a:cubicBezTo>
                    <a:pt x="660172" y="468662"/>
                    <a:pt x="622923" y="431429"/>
                    <a:pt x="622923" y="385500"/>
                  </a:cubicBezTo>
                  <a:cubicBezTo>
                    <a:pt x="622923" y="339571"/>
                    <a:pt x="660172" y="302338"/>
                    <a:pt x="706123" y="302338"/>
                  </a:cubicBezTo>
                  <a:lnTo>
                    <a:pt x="1133270" y="302338"/>
                  </a:lnTo>
                  <a:lnTo>
                    <a:pt x="980920" y="150058"/>
                  </a:lnTo>
                  <a:cubicBezTo>
                    <a:pt x="948437" y="117589"/>
                    <a:pt x="948437" y="64947"/>
                    <a:pt x="980920" y="32479"/>
                  </a:cubicBezTo>
                  <a:cubicBezTo>
                    <a:pt x="1013416" y="0"/>
                    <a:pt x="1066104" y="13"/>
                    <a:pt x="1098583" y="32509"/>
                  </a:cubicBezTo>
                  <a:close/>
                  <a:moveTo>
                    <a:pt x="260543" y="305791"/>
                  </a:moveTo>
                  <a:cubicBezTo>
                    <a:pt x="267877" y="298457"/>
                    <a:pt x="279769" y="298460"/>
                    <a:pt x="287099" y="305798"/>
                  </a:cubicBezTo>
                  <a:lnTo>
                    <a:pt x="353464" y="372231"/>
                  </a:lnTo>
                  <a:cubicBezTo>
                    <a:pt x="360788" y="379563"/>
                    <a:pt x="360788" y="391441"/>
                    <a:pt x="353464" y="398773"/>
                  </a:cubicBezTo>
                  <a:lnTo>
                    <a:pt x="287099" y="465206"/>
                  </a:lnTo>
                  <a:cubicBezTo>
                    <a:pt x="279769" y="472543"/>
                    <a:pt x="267877" y="472546"/>
                    <a:pt x="260543" y="465213"/>
                  </a:cubicBezTo>
                  <a:cubicBezTo>
                    <a:pt x="253212" y="457882"/>
                    <a:pt x="253212" y="445995"/>
                    <a:pt x="260543" y="438664"/>
                  </a:cubicBezTo>
                  <a:lnTo>
                    <a:pt x="313705" y="385502"/>
                  </a:lnTo>
                  <a:lnTo>
                    <a:pt x="260543" y="332340"/>
                  </a:lnTo>
                  <a:cubicBezTo>
                    <a:pt x="253212" y="325009"/>
                    <a:pt x="253212" y="313123"/>
                    <a:pt x="260543" y="305791"/>
                  </a:cubicBezTo>
                  <a:close/>
                  <a:moveTo>
                    <a:pt x="133936" y="305791"/>
                  </a:moveTo>
                  <a:cubicBezTo>
                    <a:pt x="141271" y="298457"/>
                    <a:pt x="153162" y="298460"/>
                    <a:pt x="160492" y="305798"/>
                  </a:cubicBezTo>
                  <a:lnTo>
                    <a:pt x="226858" y="372231"/>
                  </a:lnTo>
                  <a:cubicBezTo>
                    <a:pt x="234182" y="379563"/>
                    <a:pt x="234182" y="391441"/>
                    <a:pt x="226858" y="398773"/>
                  </a:cubicBezTo>
                  <a:lnTo>
                    <a:pt x="160492" y="465206"/>
                  </a:lnTo>
                  <a:cubicBezTo>
                    <a:pt x="153162" y="472543"/>
                    <a:pt x="141271" y="472546"/>
                    <a:pt x="133936" y="465213"/>
                  </a:cubicBezTo>
                  <a:cubicBezTo>
                    <a:pt x="126605" y="457882"/>
                    <a:pt x="126605" y="445995"/>
                    <a:pt x="133936" y="438664"/>
                  </a:cubicBezTo>
                  <a:lnTo>
                    <a:pt x="187099" y="385502"/>
                  </a:lnTo>
                  <a:lnTo>
                    <a:pt x="133936" y="332340"/>
                  </a:lnTo>
                  <a:cubicBezTo>
                    <a:pt x="126605" y="325009"/>
                    <a:pt x="126605" y="313123"/>
                    <a:pt x="133936" y="305791"/>
                  </a:cubicBezTo>
                  <a:close/>
                  <a:moveTo>
                    <a:pt x="7331" y="305789"/>
                  </a:moveTo>
                  <a:cubicBezTo>
                    <a:pt x="14664" y="298455"/>
                    <a:pt x="26556" y="298459"/>
                    <a:pt x="33886" y="305796"/>
                  </a:cubicBezTo>
                  <a:lnTo>
                    <a:pt x="100251" y="372229"/>
                  </a:lnTo>
                  <a:cubicBezTo>
                    <a:pt x="107576" y="379560"/>
                    <a:pt x="107576" y="391440"/>
                    <a:pt x="100251" y="398771"/>
                  </a:cubicBezTo>
                  <a:lnTo>
                    <a:pt x="33886" y="465204"/>
                  </a:lnTo>
                  <a:cubicBezTo>
                    <a:pt x="26556" y="472542"/>
                    <a:pt x="14664" y="472545"/>
                    <a:pt x="7331" y="465210"/>
                  </a:cubicBezTo>
                  <a:cubicBezTo>
                    <a:pt x="0" y="457879"/>
                    <a:pt x="0" y="445994"/>
                    <a:pt x="7331" y="438662"/>
                  </a:cubicBezTo>
                  <a:lnTo>
                    <a:pt x="60492" y="385500"/>
                  </a:lnTo>
                  <a:lnTo>
                    <a:pt x="7331" y="332338"/>
                  </a:lnTo>
                  <a:cubicBezTo>
                    <a:pt x="0" y="325007"/>
                    <a:pt x="0" y="313120"/>
                    <a:pt x="7331" y="305789"/>
                  </a:cubicBezTo>
                  <a:close/>
                  <a:moveTo>
                    <a:pt x="488876" y="468659"/>
                  </a:moveTo>
                  <a:cubicBezTo>
                    <a:pt x="442947" y="468659"/>
                    <a:pt x="405715" y="431426"/>
                    <a:pt x="405715" y="385497"/>
                  </a:cubicBezTo>
                  <a:cubicBezTo>
                    <a:pt x="405715" y="339568"/>
                    <a:pt x="442947" y="302335"/>
                    <a:pt x="488876" y="302335"/>
                  </a:cubicBezTo>
                  <a:cubicBezTo>
                    <a:pt x="534806" y="302335"/>
                    <a:pt x="572038" y="339568"/>
                    <a:pt x="572038" y="385497"/>
                  </a:cubicBezTo>
                  <a:cubicBezTo>
                    <a:pt x="572038" y="431426"/>
                    <a:pt x="534806" y="468659"/>
                    <a:pt x="488876" y="468659"/>
                  </a:cubicBezTo>
                  <a:close/>
                </a:path>
              </a:pathLst>
            </a:custGeom>
            <a:noFill/>
            <a:ln w="11792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 sz="24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12222" y="480966"/>
            <a:ext cx="4303973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b="1" dirty="0">
                <a:solidFill>
                  <a:srgbClr val="4848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FHIR Implementation Challenges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0813" y="1382464"/>
            <a:ext cx="932948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 dirty="0">
                <a:solidFill>
                  <a:srgbClr val="3A4455"/>
                </a:solidFill>
                <a:latin typeface="Roboto"/>
              </a:rPr>
              <a:t>Identify
Nut</a:t>
            </a:r>
            <a:r>
              <a:rPr sz="1600" b="1" u="sng" dirty="0">
                <a:solidFill>
                  <a:srgbClr val="3A4455"/>
                </a:solidFill>
                <a:latin typeface="Roboto"/>
              </a:rPr>
              <a:t>r</a:t>
            </a:r>
            <a:r>
              <a:rPr sz="1600" b="1" dirty="0">
                <a:solidFill>
                  <a:srgbClr val="3A4455"/>
                </a:solidFill>
                <a:latin typeface="Roboto"/>
              </a:rPr>
              <a:t>ition
Survey
Questions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95219" y="1830046"/>
            <a:ext cx="1021113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 dirty="0">
                <a:solidFill>
                  <a:srgbClr val="424736"/>
                </a:solidFill>
                <a:latin typeface="Roboto"/>
              </a:rPr>
              <a:t>Learn FHIR
Structure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15340" y="2422677"/>
            <a:ext cx="1461940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>
                <a:solidFill>
                  <a:srgbClr val="3A4455"/>
                </a:solidFill>
                <a:latin typeface="Roboto"/>
              </a:rPr>
              <a:t>Recognizing the
types of data
involved in the
survey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98042" y="2422677"/>
            <a:ext cx="1769715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>
                <a:solidFill>
                  <a:srgbClr val="424736"/>
                </a:solidFill>
                <a:latin typeface="Roboto"/>
              </a:rPr>
              <a:t>Understanding how
to structure data in
FHIR-compliant
JSON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16477" y="4693980"/>
            <a:ext cx="1389804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>
                <a:solidFill>
                  <a:srgbClr val="374840"/>
                </a:solidFill>
                <a:latin typeface="Roboto"/>
              </a:rPr>
              <a:t>Map Questions
to FHIR
Resources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31769" y="4693980"/>
            <a:ext cx="1421864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b="1">
                <a:solidFill>
                  <a:srgbClr val="32444A"/>
                </a:solidFill>
                <a:latin typeface="Roboto"/>
              </a:rPr>
              <a:t>Segregate Data
into FHIR
Resources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65228" y="5528307"/>
            <a:ext cx="1545296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dirty="0">
                <a:solidFill>
                  <a:srgbClr val="374840"/>
                </a:solidFill>
                <a:latin typeface="Roboto"/>
              </a:rPr>
              <a:t>Matching survey
questions to
appropriate FHIR
resources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41494" y="5542712"/>
            <a:ext cx="1646285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dirty="0">
                <a:solidFill>
                  <a:srgbClr val="32444A"/>
                </a:solidFill>
                <a:latin typeface="Roboto"/>
              </a:rPr>
              <a:t>Splitting the
questionnaire into
different FHIR
resources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46611" y="2518198"/>
            <a:ext cx="448427" cy="452070"/>
          </a:xfrm>
          <a:custGeom>
            <a:avLst/>
            <a:gdLst/>
            <a:ahLst/>
            <a:cxnLst/>
            <a:rect l="0" t="0" r="0" b="0"/>
            <a:pathLst>
              <a:path w="448427" h="452070">
                <a:moveTo>
                  <a:pt x="169620" y="339005"/>
                </a:moveTo>
                <a:lnTo>
                  <a:pt x="41098" y="339005"/>
                </a:lnTo>
                <a:cubicBezTo>
                  <a:pt x="18400" y="339005"/>
                  <a:pt x="0" y="320605"/>
                  <a:pt x="0" y="297907"/>
                </a:cubicBezTo>
                <a:lnTo>
                  <a:pt x="0" y="41098"/>
                </a:lnTo>
                <a:cubicBezTo>
                  <a:pt x="0" y="18400"/>
                  <a:pt x="18400" y="0"/>
                  <a:pt x="41098" y="0"/>
                </a:cubicBezTo>
                <a:lnTo>
                  <a:pt x="349284" y="0"/>
                </a:lnTo>
                <a:cubicBezTo>
                  <a:pt x="371975" y="10"/>
                  <a:pt x="390363" y="18407"/>
                  <a:pt x="390363" y="41098"/>
                </a:cubicBezTo>
                <a:lnTo>
                  <a:pt x="390363" y="180922"/>
                </a:lnTo>
                <a:moveTo>
                  <a:pt x="390363" y="80250"/>
                </a:moveTo>
                <a:lnTo>
                  <a:pt x="0" y="80250"/>
                </a:lnTo>
                <a:moveTo>
                  <a:pt x="0" y="250755"/>
                </a:moveTo>
                <a:lnTo>
                  <a:pt x="188312" y="250755"/>
                </a:lnTo>
                <a:moveTo>
                  <a:pt x="390363" y="165630"/>
                </a:moveTo>
                <a:lnTo>
                  <a:pt x="0" y="165630"/>
                </a:lnTo>
                <a:moveTo>
                  <a:pt x="159439" y="80250"/>
                </a:moveTo>
                <a:lnTo>
                  <a:pt x="159439" y="339005"/>
                </a:lnTo>
                <a:moveTo>
                  <a:pt x="273751" y="180922"/>
                </a:moveTo>
                <a:lnTo>
                  <a:pt x="273751" y="80250"/>
                </a:lnTo>
                <a:moveTo>
                  <a:pt x="214571" y="335153"/>
                </a:moveTo>
                <a:cubicBezTo>
                  <a:pt x="214560" y="270571"/>
                  <a:pt x="266908" y="218210"/>
                  <a:pt x="331490" y="218207"/>
                </a:cubicBezTo>
                <a:cubicBezTo>
                  <a:pt x="396072" y="218203"/>
                  <a:pt x="448427" y="270558"/>
                  <a:pt x="448423" y="335139"/>
                </a:cubicBezTo>
                <a:cubicBezTo>
                  <a:pt x="448419" y="399721"/>
                  <a:pt x="396059" y="452070"/>
                  <a:pt x="331477" y="452059"/>
                </a:cubicBezTo>
                <a:cubicBezTo>
                  <a:pt x="266916" y="452048"/>
                  <a:pt x="214581" y="399714"/>
                  <a:pt x="214570" y="335153"/>
                </a:cubicBezTo>
                <a:close/>
                <a:moveTo>
                  <a:pt x="331457" y="361647"/>
                </a:moveTo>
                <a:lnTo>
                  <a:pt x="331457" y="336214"/>
                </a:lnTo>
                <a:cubicBezTo>
                  <a:pt x="345870" y="336064"/>
                  <a:pt x="358725" y="327115"/>
                  <a:pt x="363868" y="313650"/>
                </a:cubicBezTo>
                <a:cubicBezTo>
                  <a:pt x="369298" y="300027"/>
                  <a:pt x="366331" y="284492"/>
                  <a:pt x="356262" y="273830"/>
                </a:cubicBezTo>
                <a:cubicBezTo>
                  <a:pt x="346435" y="263439"/>
                  <a:pt x="331162" y="260298"/>
                  <a:pt x="318033" y="265968"/>
                </a:cubicBezTo>
                <a:cubicBezTo>
                  <a:pt x="304746" y="271915"/>
                  <a:pt x="296254" y="285178"/>
                  <a:pt x="296413" y="299735"/>
                </a:cubicBezTo>
                <a:moveTo>
                  <a:pt x="331477" y="393606"/>
                </a:moveTo>
                <a:cubicBezTo>
                  <a:pt x="328496" y="393485"/>
                  <a:pt x="325741" y="395189"/>
                  <a:pt x="324516" y="397909"/>
                </a:cubicBezTo>
                <a:cubicBezTo>
                  <a:pt x="323290" y="400630"/>
                  <a:pt x="323841" y="403821"/>
                  <a:pt x="325907" y="405974"/>
                </a:cubicBezTo>
                <a:cubicBezTo>
                  <a:pt x="327973" y="408127"/>
                  <a:pt x="331139" y="408808"/>
                  <a:pt x="333908" y="407696"/>
                </a:cubicBezTo>
                <a:cubicBezTo>
                  <a:pt x="336676" y="406584"/>
                  <a:pt x="338491" y="403901"/>
                  <a:pt x="338494" y="400917"/>
                </a:cubicBezTo>
                <a:cubicBezTo>
                  <a:pt x="338527" y="399000"/>
                  <a:pt x="337824" y="397143"/>
                  <a:pt x="336528" y="395728"/>
                </a:cubicBezTo>
                <a:cubicBezTo>
                  <a:pt x="335226" y="394378"/>
                  <a:pt x="333432" y="393612"/>
                  <a:pt x="331556" y="393606"/>
                </a:cubicBezTo>
                <a:lnTo>
                  <a:pt x="331556" y="393606"/>
                </a:lnTo>
              </a:path>
            </a:pathLst>
          </a:custGeom>
          <a:noFill/>
          <a:ln w="11792">
            <a:solidFill>
              <a:srgbClr val="3CC583"/>
            </a:solidFill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28" name="Rounded Rectangle 27"/>
          <p:cNvSpPr/>
          <p:nvPr/>
        </p:nvSpPr>
        <p:spPr>
          <a:xfrm>
            <a:off x="8052441" y="2518199"/>
            <a:ext cx="452059" cy="452059"/>
          </a:xfrm>
          <a:custGeom>
            <a:avLst/>
            <a:gdLst/>
            <a:ahLst/>
            <a:cxnLst/>
            <a:rect l="0" t="0" r="0" b="0"/>
            <a:pathLst>
              <a:path w="452059" h="452059">
                <a:moveTo>
                  <a:pt x="19654" y="226029"/>
                </a:moveTo>
                <a:cubicBezTo>
                  <a:pt x="8799" y="226029"/>
                  <a:pt x="0" y="217230"/>
                  <a:pt x="0" y="206375"/>
                </a:cubicBezTo>
                <a:lnTo>
                  <a:pt x="0" y="19654"/>
                </a:lnTo>
                <a:cubicBezTo>
                  <a:pt x="0" y="8799"/>
                  <a:pt x="8799" y="0"/>
                  <a:pt x="19654" y="0"/>
                </a:cubicBezTo>
                <a:lnTo>
                  <a:pt x="104877" y="0"/>
                </a:lnTo>
                <a:cubicBezTo>
                  <a:pt x="110090" y="1"/>
                  <a:pt x="115088" y="2072"/>
                  <a:pt x="118773" y="5758"/>
                </a:cubicBezTo>
                <a:lnTo>
                  <a:pt x="161306" y="48291"/>
                </a:lnTo>
                <a:cubicBezTo>
                  <a:pt x="164992" y="51976"/>
                  <a:pt x="167064" y="56975"/>
                  <a:pt x="167065" y="62187"/>
                </a:cubicBezTo>
                <a:lnTo>
                  <a:pt x="167065" y="206375"/>
                </a:lnTo>
                <a:cubicBezTo>
                  <a:pt x="167065" y="217230"/>
                  <a:pt x="158265" y="226029"/>
                  <a:pt x="147410" y="226029"/>
                </a:cubicBezTo>
                <a:close/>
                <a:moveTo>
                  <a:pt x="113014" y="58964"/>
                </a:moveTo>
                <a:lnTo>
                  <a:pt x="49136" y="58964"/>
                </a:lnTo>
                <a:moveTo>
                  <a:pt x="113014" y="117928"/>
                </a:moveTo>
                <a:lnTo>
                  <a:pt x="49136" y="117928"/>
                </a:lnTo>
                <a:moveTo>
                  <a:pt x="93360" y="176892"/>
                </a:moveTo>
                <a:lnTo>
                  <a:pt x="49136" y="176892"/>
                </a:lnTo>
                <a:moveTo>
                  <a:pt x="235857" y="343958"/>
                </a:moveTo>
                <a:cubicBezTo>
                  <a:pt x="235857" y="284255"/>
                  <a:pt x="284255" y="235857"/>
                  <a:pt x="343958" y="235857"/>
                </a:cubicBezTo>
                <a:cubicBezTo>
                  <a:pt x="403661" y="235857"/>
                  <a:pt x="452059" y="284255"/>
                  <a:pt x="452059" y="343958"/>
                </a:cubicBezTo>
                <a:cubicBezTo>
                  <a:pt x="452059" y="403661"/>
                  <a:pt x="403661" y="452059"/>
                  <a:pt x="343958" y="452059"/>
                </a:cubicBezTo>
                <a:cubicBezTo>
                  <a:pt x="284255" y="452059"/>
                  <a:pt x="235857" y="403661"/>
                  <a:pt x="235857" y="343958"/>
                </a:cubicBezTo>
                <a:moveTo>
                  <a:pt x="343958" y="235857"/>
                </a:moveTo>
                <a:lnTo>
                  <a:pt x="343958" y="343958"/>
                </a:lnTo>
                <a:lnTo>
                  <a:pt x="450251" y="324303"/>
                </a:lnTo>
                <a:moveTo>
                  <a:pt x="393095" y="440247"/>
                </a:moveTo>
                <a:lnTo>
                  <a:pt x="343958" y="343958"/>
                </a:lnTo>
                <a:moveTo>
                  <a:pt x="262391" y="65253"/>
                </a:moveTo>
                <a:lnTo>
                  <a:pt x="292855" y="65253"/>
                </a:lnTo>
                <a:cubicBezTo>
                  <a:pt x="349789" y="65209"/>
                  <a:pt x="402842" y="94108"/>
                  <a:pt x="433682" y="141966"/>
                </a:cubicBezTo>
                <a:moveTo>
                  <a:pt x="308127" y="110931"/>
                </a:moveTo>
                <a:lnTo>
                  <a:pt x="262430" y="65253"/>
                </a:lnTo>
                <a:lnTo>
                  <a:pt x="308127" y="19556"/>
                </a:lnTo>
                <a:moveTo>
                  <a:pt x="184440" y="381302"/>
                </a:moveTo>
                <a:lnTo>
                  <a:pt x="153995" y="381302"/>
                </a:lnTo>
                <a:cubicBezTo>
                  <a:pt x="97078" y="381356"/>
                  <a:pt x="44036" y="352480"/>
                  <a:pt x="13188" y="304648"/>
                </a:cubicBezTo>
                <a:moveTo>
                  <a:pt x="138762" y="335742"/>
                </a:moveTo>
                <a:lnTo>
                  <a:pt x="184440" y="381420"/>
                </a:lnTo>
                <a:lnTo>
                  <a:pt x="138762" y="427117"/>
                </a:lnTo>
              </a:path>
            </a:pathLst>
          </a:custGeom>
          <a:noFill/>
          <a:ln w="11792">
            <a:solidFill>
              <a:srgbClr val="1EABDA"/>
            </a:solidFill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29" name="Rounded Rectangle 28"/>
          <p:cNvSpPr/>
          <p:nvPr/>
        </p:nvSpPr>
        <p:spPr>
          <a:xfrm>
            <a:off x="3240955" y="4688007"/>
            <a:ext cx="452059" cy="451959"/>
          </a:xfrm>
          <a:custGeom>
            <a:avLst/>
            <a:gdLst/>
            <a:ahLst/>
            <a:cxnLst/>
            <a:rect l="0" t="0" r="0" b="0"/>
            <a:pathLst>
              <a:path w="452059" h="451959">
                <a:moveTo>
                  <a:pt x="275166" y="176793"/>
                </a:moveTo>
                <a:lnTo>
                  <a:pt x="275166" y="98174"/>
                </a:lnTo>
                <a:lnTo>
                  <a:pt x="58964" y="98174"/>
                </a:lnTo>
                <a:lnTo>
                  <a:pt x="58964" y="353666"/>
                </a:lnTo>
                <a:lnTo>
                  <a:pt x="157238" y="353686"/>
                </a:lnTo>
                <a:moveTo>
                  <a:pt x="176892" y="412650"/>
                </a:moveTo>
                <a:lnTo>
                  <a:pt x="19654" y="412650"/>
                </a:lnTo>
                <a:cubicBezTo>
                  <a:pt x="8799" y="412650"/>
                  <a:pt x="0" y="403850"/>
                  <a:pt x="0" y="392995"/>
                </a:cubicBezTo>
                <a:lnTo>
                  <a:pt x="0" y="58864"/>
                </a:lnTo>
                <a:cubicBezTo>
                  <a:pt x="0" y="48009"/>
                  <a:pt x="8799" y="39209"/>
                  <a:pt x="19654" y="39209"/>
                </a:cubicBezTo>
                <a:lnTo>
                  <a:pt x="107157" y="39209"/>
                </a:lnTo>
                <a:cubicBezTo>
                  <a:pt x="117576" y="15391"/>
                  <a:pt x="141107" y="0"/>
                  <a:pt x="167104" y="0"/>
                </a:cubicBezTo>
                <a:cubicBezTo>
                  <a:pt x="193102" y="0"/>
                  <a:pt x="216633" y="15391"/>
                  <a:pt x="227051" y="39209"/>
                </a:cubicBezTo>
                <a:lnTo>
                  <a:pt x="314476" y="39209"/>
                </a:lnTo>
                <a:cubicBezTo>
                  <a:pt x="325331" y="39209"/>
                  <a:pt x="334130" y="48009"/>
                  <a:pt x="334130" y="58864"/>
                </a:cubicBezTo>
                <a:lnTo>
                  <a:pt x="334130" y="157138"/>
                </a:lnTo>
                <a:moveTo>
                  <a:pt x="216202" y="157138"/>
                </a:moveTo>
                <a:lnTo>
                  <a:pt x="117928" y="157138"/>
                </a:lnTo>
                <a:moveTo>
                  <a:pt x="117928" y="216102"/>
                </a:moveTo>
                <a:lnTo>
                  <a:pt x="216202" y="216102"/>
                </a:lnTo>
                <a:moveTo>
                  <a:pt x="117928" y="275067"/>
                </a:moveTo>
                <a:lnTo>
                  <a:pt x="176892" y="275067"/>
                </a:lnTo>
                <a:moveTo>
                  <a:pt x="216202" y="334031"/>
                </a:moveTo>
                <a:cubicBezTo>
                  <a:pt x="216202" y="268901"/>
                  <a:pt x="269000" y="216102"/>
                  <a:pt x="334130" y="216102"/>
                </a:cubicBezTo>
                <a:cubicBezTo>
                  <a:pt x="399261" y="216102"/>
                  <a:pt x="452059" y="268901"/>
                  <a:pt x="452059" y="334031"/>
                </a:cubicBezTo>
                <a:cubicBezTo>
                  <a:pt x="452059" y="399161"/>
                  <a:pt x="399261" y="451959"/>
                  <a:pt x="334130" y="451959"/>
                </a:cubicBezTo>
                <a:cubicBezTo>
                  <a:pt x="269000" y="451959"/>
                  <a:pt x="216202" y="399161"/>
                  <a:pt x="216202" y="334031"/>
                </a:cubicBezTo>
                <a:close/>
                <a:moveTo>
                  <a:pt x="334130" y="361882"/>
                </a:moveTo>
                <a:lnTo>
                  <a:pt x="334130" y="342227"/>
                </a:lnTo>
                <a:cubicBezTo>
                  <a:pt x="354484" y="342227"/>
                  <a:pt x="370983" y="325727"/>
                  <a:pt x="370983" y="305374"/>
                </a:cubicBezTo>
                <a:cubicBezTo>
                  <a:pt x="370983" y="285021"/>
                  <a:pt x="354484" y="268522"/>
                  <a:pt x="334130" y="268522"/>
                </a:cubicBezTo>
                <a:cubicBezTo>
                  <a:pt x="313777" y="268522"/>
                  <a:pt x="297278" y="285021"/>
                  <a:pt x="297278" y="305374"/>
                </a:cubicBezTo>
                <a:moveTo>
                  <a:pt x="334130" y="401191"/>
                </a:moveTo>
                <a:cubicBezTo>
                  <a:pt x="331417" y="401191"/>
                  <a:pt x="329217" y="403391"/>
                  <a:pt x="329217" y="406105"/>
                </a:cubicBezTo>
                <a:cubicBezTo>
                  <a:pt x="329217" y="408819"/>
                  <a:pt x="331417" y="411019"/>
                  <a:pt x="334130" y="411019"/>
                </a:cubicBezTo>
                <a:cubicBezTo>
                  <a:pt x="336844" y="411019"/>
                  <a:pt x="339044" y="408819"/>
                  <a:pt x="339044" y="406105"/>
                </a:cubicBezTo>
                <a:cubicBezTo>
                  <a:pt x="339044" y="403391"/>
                  <a:pt x="336844" y="401191"/>
                  <a:pt x="334130" y="401191"/>
                </a:cubicBezTo>
              </a:path>
            </a:pathLst>
          </a:custGeom>
          <a:noFill/>
          <a:ln w="11792">
            <a:solidFill>
              <a:srgbClr val="4E88E7"/>
            </a:solidFill>
          </a:ln>
        </p:spPr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30" name="Rounded Rectangle 29"/>
          <p:cNvSpPr/>
          <p:nvPr/>
        </p:nvSpPr>
        <p:spPr>
          <a:xfrm>
            <a:off x="6438785" y="4678257"/>
            <a:ext cx="456973" cy="456973"/>
          </a:xfrm>
          <a:custGeom>
            <a:avLst/>
            <a:gdLst/>
            <a:ahLst/>
            <a:cxnLst/>
            <a:rect l="0" t="0" r="0" b="0"/>
            <a:pathLst>
              <a:path w="456973" h="456973">
                <a:moveTo>
                  <a:pt x="358699" y="456973"/>
                </a:moveTo>
                <a:cubicBezTo>
                  <a:pt x="358699" y="456973"/>
                  <a:pt x="348872" y="427491"/>
                  <a:pt x="272218" y="425525"/>
                </a:cubicBezTo>
                <a:cubicBezTo>
                  <a:pt x="266322" y="425525"/>
                  <a:pt x="260425" y="421594"/>
                  <a:pt x="260425" y="415698"/>
                </a:cubicBezTo>
                <a:lnTo>
                  <a:pt x="260425" y="301700"/>
                </a:lnTo>
                <a:cubicBezTo>
                  <a:pt x="260425" y="295804"/>
                  <a:pt x="266322" y="291873"/>
                  <a:pt x="274183" y="291873"/>
                </a:cubicBezTo>
                <a:cubicBezTo>
                  <a:pt x="348872" y="295804"/>
                  <a:pt x="358699" y="323320"/>
                  <a:pt x="358699" y="323320"/>
                </a:cubicBezTo>
                <a:close/>
                <a:moveTo>
                  <a:pt x="358699" y="323320"/>
                </a:moveTo>
                <a:cubicBezTo>
                  <a:pt x="358699" y="323320"/>
                  <a:pt x="368526" y="295804"/>
                  <a:pt x="443214" y="291873"/>
                </a:cubicBezTo>
                <a:cubicBezTo>
                  <a:pt x="451076" y="291873"/>
                  <a:pt x="456973" y="295804"/>
                  <a:pt x="456973" y="301700"/>
                </a:cubicBezTo>
                <a:lnTo>
                  <a:pt x="456973" y="415698"/>
                </a:lnTo>
                <a:cubicBezTo>
                  <a:pt x="456973" y="421594"/>
                  <a:pt x="451076" y="425525"/>
                  <a:pt x="445180" y="425525"/>
                </a:cubicBezTo>
                <a:cubicBezTo>
                  <a:pt x="368526" y="427491"/>
                  <a:pt x="358699" y="456973"/>
                  <a:pt x="358699" y="456973"/>
                </a:cubicBezTo>
                <a:moveTo>
                  <a:pt x="195563" y="339044"/>
                </a:moveTo>
                <a:lnTo>
                  <a:pt x="42257" y="339044"/>
                </a:lnTo>
                <a:cubicBezTo>
                  <a:pt x="26533" y="339044"/>
                  <a:pt x="14740" y="327251"/>
                  <a:pt x="14740" y="311527"/>
                </a:cubicBezTo>
                <a:lnTo>
                  <a:pt x="14740" y="42257"/>
                </a:lnTo>
                <a:cubicBezTo>
                  <a:pt x="14740" y="26533"/>
                  <a:pt x="26533" y="14741"/>
                  <a:pt x="42257" y="14741"/>
                </a:cubicBezTo>
                <a:lnTo>
                  <a:pt x="392112" y="14741"/>
                </a:lnTo>
                <a:cubicBezTo>
                  <a:pt x="407836" y="14741"/>
                  <a:pt x="419629" y="26533"/>
                  <a:pt x="419629" y="42257"/>
                </a:cubicBezTo>
                <a:lnTo>
                  <a:pt x="419629" y="238805"/>
                </a:lnTo>
                <a:moveTo>
                  <a:pt x="0" y="0"/>
                </a:moveTo>
                <a:moveTo>
                  <a:pt x="170012" y="339044"/>
                </a:moveTo>
                <a:lnTo>
                  <a:pt x="156254" y="417663"/>
                </a:lnTo>
                <a:moveTo>
                  <a:pt x="136600" y="417663"/>
                </a:moveTo>
                <a:lnTo>
                  <a:pt x="190650" y="417663"/>
                </a:lnTo>
                <a:moveTo>
                  <a:pt x="267444" y="101502"/>
                </a:moveTo>
                <a:lnTo>
                  <a:pt x="166923" y="101502"/>
                </a:lnTo>
                <a:lnTo>
                  <a:pt x="166923" y="252284"/>
                </a:lnTo>
                <a:moveTo>
                  <a:pt x="0" y="0"/>
                </a:moveTo>
                <a:moveTo>
                  <a:pt x="254879" y="170610"/>
                </a:moveTo>
                <a:lnTo>
                  <a:pt x="166923" y="170610"/>
                </a:lnTo>
              </a:path>
            </a:pathLst>
          </a:custGeom>
          <a:noFill/>
          <a:ln w="11792">
            <a:solidFill>
              <a:srgbClr val="92BD39"/>
            </a:solidFill>
          </a:ln>
        </p:spPr>
        <p:txBody>
          <a:bodyPr rtlCol="0" anchor="ctr"/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848769" y="1429003"/>
            <a:ext cx="4277527" cy="900545"/>
          </a:xfrm>
          <a:custGeom>
            <a:avLst/>
            <a:gdLst/>
            <a:ahLst/>
            <a:cxnLst/>
            <a:rect l="0" t="0" r="0" b="0"/>
            <a:pathLst>
              <a:path w="4277527" h="900545">
                <a:moveTo>
                  <a:pt x="3376981" y="900545"/>
                </a:moveTo>
                <a:lnTo>
                  <a:pt x="108815" y="900545"/>
                </a:lnTo>
                <a:cubicBezTo>
                  <a:pt x="48718" y="900545"/>
                  <a:pt x="0" y="851826"/>
                  <a:pt x="0" y="791729"/>
                </a:cubicBezTo>
                <a:lnTo>
                  <a:pt x="0" y="108815"/>
                </a:lnTo>
                <a:cubicBezTo>
                  <a:pt x="0" y="48718"/>
                  <a:pt x="48718" y="0"/>
                  <a:pt x="108815" y="0"/>
                </a:cubicBezTo>
                <a:lnTo>
                  <a:pt x="4277527" y="0"/>
                </a:lnTo>
              </a:path>
            </a:pathLst>
          </a:custGeom>
          <a:noFill/>
          <a:ln w="11256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5" name="Group 4"/>
          <p:cNvGrpSpPr/>
          <p:nvPr/>
        </p:nvGrpSpPr>
        <p:grpSpPr>
          <a:xfrm>
            <a:off x="5089507" y="1373350"/>
            <a:ext cx="4253724" cy="2744154"/>
            <a:chOff x="2420848" y="934948"/>
            <a:chExt cx="4253724" cy="2744154"/>
          </a:xfrm>
        </p:grpSpPr>
        <p:sp>
          <p:nvSpPr>
            <p:cNvPr id="3" name="Rounded Rectangle 2"/>
            <p:cNvSpPr/>
            <p:nvPr/>
          </p:nvSpPr>
          <p:spPr>
            <a:xfrm>
              <a:off x="2420848" y="934948"/>
              <a:ext cx="4253724" cy="2744154"/>
            </a:xfrm>
            <a:custGeom>
              <a:avLst/>
              <a:gdLst/>
              <a:ahLst/>
              <a:cxnLst/>
              <a:rect l="0" t="0" r="0" b="0"/>
              <a:pathLst>
                <a:path w="4253724" h="2744154">
                  <a:moveTo>
                    <a:pt x="2049946" y="42495"/>
                  </a:moveTo>
                  <a:cubicBezTo>
                    <a:pt x="2092437" y="0"/>
                    <a:pt x="2161336" y="0"/>
                    <a:pt x="2203835" y="42496"/>
                  </a:cubicBezTo>
                  <a:lnTo>
                    <a:pt x="4211225" y="2049946"/>
                  </a:lnTo>
                  <a:cubicBezTo>
                    <a:pt x="4253724" y="2092437"/>
                    <a:pt x="4253716" y="2161336"/>
                    <a:pt x="4211225" y="2203835"/>
                  </a:cubicBezTo>
                  <a:lnTo>
                    <a:pt x="3670898" y="2744154"/>
                  </a:lnTo>
                  <a:cubicBezTo>
                    <a:pt x="3713389" y="2701656"/>
                    <a:pt x="3713389" y="2632757"/>
                    <a:pt x="3670898" y="2590266"/>
                  </a:cubicBezTo>
                  <a:lnTo>
                    <a:pt x="2203827" y="1123150"/>
                  </a:lnTo>
                  <a:cubicBezTo>
                    <a:pt x="2161329" y="1080652"/>
                    <a:pt x="2092430" y="1080652"/>
                    <a:pt x="2049939" y="1123150"/>
                  </a:cubicBezTo>
                  <a:lnTo>
                    <a:pt x="582822" y="2590266"/>
                  </a:lnTo>
                  <a:cubicBezTo>
                    <a:pt x="540581" y="2632502"/>
                    <a:pt x="540329" y="2700838"/>
                    <a:pt x="582066" y="2743389"/>
                  </a:cubicBezTo>
                  <a:lnTo>
                    <a:pt x="42496" y="2203835"/>
                  </a:lnTo>
                  <a:cubicBezTo>
                    <a:pt x="0" y="2161336"/>
                    <a:pt x="0" y="2092437"/>
                    <a:pt x="42495" y="2049946"/>
                  </a:cubicBezTo>
                  <a:close/>
                </a:path>
              </a:pathLst>
            </a:custGeom>
            <a:gradFill rotWithShape="1">
              <a:gsLst>
                <a:gs pos="0">
                  <a:srgbClr val="9CC2FF"/>
                </a:gs>
                <a:gs pos="100000">
                  <a:srgbClr val="4F92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420848" y="934948"/>
              <a:ext cx="4253720" cy="2744151"/>
            </a:xfrm>
            <a:custGeom>
              <a:avLst/>
              <a:gdLst/>
              <a:ahLst/>
              <a:cxnLst/>
              <a:rect l="0" t="0" r="0" b="0"/>
              <a:pathLst>
                <a:path w="4253720" h="2744151">
                  <a:moveTo>
                    <a:pt x="2049943" y="42495"/>
                  </a:moveTo>
                  <a:cubicBezTo>
                    <a:pt x="2092439" y="0"/>
                    <a:pt x="2161338" y="0"/>
                    <a:pt x="2203832" y="42496"/>
                  </a:cubicBezTo>
                  <a:lnTo>
                    <a:pt x="4211225" y="2049943"/>
                  </a:lnTo>
                  <a:cubicBezTo>
                    <a:pt x="4253720" y="2092439"/>
                    <a:pt x="4253719" y="2161336"/>
                    <a:pt x="4211225" y="2203832"/>
                  </a:cubicBezTo>
                  <a:lnTo>
                    <a:pt x="3670897" y="2744151"/>
                  </a:lnTo>
                  <a:cubicBezTo>
                    <a:pt x="3713392" y="2701657"/>
                    <a:pt x="3713392" y="2632759"/>
                    <a:pt x="3670898" y="2590264"/>
                  </a:cubicBezTo>
                  <a:lnTo>
                    <a:pt x="2203826" y="1123151"/>
                  </a:lnTo>
                  <a:cubicBezTo>
                    <a:pt x="2161330" y="1080655"/>
                    <a:pt x="2092431" y="1080654"/>
                    <a:pt x="2049935" y="1123149"/>
                  </a:cubicBezTo>
                  <a:lnTo>
                    <a:pt x="582822" y="2590262"/>
                  </a:lnTo>
                  <a:cubicBezTo>
                    <a:pt x="540581" y="2632504"/>
                    <a:pt x="540329" y="2700834"/>
                    <a:pt x="582066" y="2743387"/>
                  </a:cubicBezTo>
                  <a:lnTo>
                    <a:pt x="42496" y="2203832"/>
                  </a:lnTo>
                  <a:cubicBezTo>
                    <a:pt x="0" y="2161337"/>
                    <a:pt x="0" y="2092439"/>
                    <a:pt x="42495" y="2049943"/>
                  </a:cubicBezTo>
                  <a:close/>
                </a:path>
              </a:pathLst>
            </a:custGeom>
            <a:noFill/>
            <a:ln w="11256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2848768" y="2509657"/>
            <a:ext cx="3196936" cy="900545"/>
          </a:xfrm>
          <a:custGeom>
            <a:avLst/>
            <a:gdLst/>
            <a:ahLst/>
            <a:cxnLst/>
            <a:rect l="0" t="0" r="0" b="0"/>
            <a:pathLst>
              <a:path w="3196936" h="900545">
                <a:moveTo>
                  <a:pt x="2296390" y="900545"/>
                </a:moveTo>
                <a:lnTo>
                  <a:pt x="108815" y="900545"/>
                </a:lnTo>
                <a:cubicBezTo>
                  <a:pt x="48718" y="900545"/>
                  <a:pt x="0" y="851826"/>
                  <a:pt x="0" y="791729"/>
                </a:cubicBezTo>
                <a:lnTo>
                  <a:pt x="0" y="108815"/>
                </a:lnTo>
                <a:cubicBezTo>
                  <a:pt x="0" y="48718"/>
                  <a:pt x="48718" y="0"/>
                  <a:pt x="108815" y="0"/>
                </a:cubicBezTo>
                <a:lnTo>
                  <a:pt x="3196936" y="0"/>
                </a:lnTo>
              </a:path>
            </a:pathLst>
          </a:custGeom>
          <a:noFill/>
          <a:ln w="11256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5629835" y="2454005"/>
            <a:ext cx="3173065" cy="2203820"/>
            <a:chOff x="2961175" y="2015603"/>
            <a:chExt cx="3173065" cy="2203820"/>
          </a:xfrm>
        </p:grpSpPr>
        <p:sp>
          <p:nvSpPr>
            <p:cNvPr id="7" name="Rounded Rectangle 6"/>
            <p:cNvSpPr/>
            <p:nvPr/>
          </p:nvSpPr>
          <p:spPr>
            <a:xfrm>
              <a:off x="2961175" y="2015603"/>
              <a:ext cx="3173062" cy="2203820"/>
            </a:xfrm>
            <a:custGeom>
              <a:avLst/>
              <a:gdLst/>
              <a:ahLst/>
              <a:cxnLst/>
              <a:rect l="0" t="0" r="0" b="0"/>
              <a:pathLst>
                <a:path w="3173062" h="2203820">
                  <a:moveTo>
                    <a:pt x="1509612" y="42495"/>
                  </a:moveTo>
                  <a:cubicBezTo>
                    <a:pt x="1552102" y="0"/>
                    <a:pt x="1621002" y="0"/>
                    <a:pt x="1663500" y="42496"/>
                  </a:cubicBezTo>
                  <a:lnTo>
                    <a:pt x="3130571" y="1509612"/>
                  </a:lnTo>
                  <a:cubicBezTo>
                    <a:pt x="3173062" y="1552102"/>
                    <a:pt x="3173062" y="1621002"/>
                    <a:pt x="3130571" y="1663500"/>
                  </a:cubicBezTo>
                  <a:lnTo>
                    <a:pt x="2590244" y="2203820"/>
                  </a:lnTo>
                  <a:cubicBezTo>
                    <a:pt x="2632734" y="2161321"/>
                    <a:pt x="2632742" y="2092422"/>
                    <a:pt x="2590244" y="2049931"/>
                  </a:cubicBezTo>
                  <a:lnTo>
                    <a:pt x="1663492" y="1123150"/>
                  </a:lnTo>
                  <a:cubicBezTo>
                    <a:pt x="1620994" y="1080652"/>
                    <a:pt x="1552095" y="1080652"/>
                    <a:pt x="1509604" y="1123150"/>
                  </a:cubicBezTo>
                  <a:lnTo>
                    <a:pt x="582823" y="2049931"/>
                  </a:lnTo>
                  <a:cubicBezTo>
                    <a:pt x="540579" y="2092174"/>
                    <a:pt x="540328" y="2160503"/>
                    <a:pt x="582071" y="2203062"/>
                  </a:cubicBezTo>
                  <a:lnTo>
                    <a:pt x="42496" y="1663500"/>
                  </a:lnTo>
                  <a:cubicBezTo>
                    <a:pt x="0" y="1621002"/>
                    <a:pt x="0" y="1552102"/>
                    <a:pt x="42495" y="1509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961175" y="2015603"/>
              <a:ext cx="3173065" cy="2203817"/>
            </a:xfrm>
            <a:custGeom>
              <a:avLst/>
              <a:gdLst/>
              <a:ahLst/>
              <a:cxnLst/>
              <a:rect l="0" t="0" r="0" b="0"/>
              <a:pathLst>
                <a:path w="3173065" h="2203817">
                  <a:moveTo>
                    <a:pt x="1509608" y="42495"/>
                  </a:moveTo>
                  <a:cubicBezTo>
                    <a:pt x="1552104" y="0"/>
                    <a:pt x="1621003" y="0"/>
                    <a:pt x="1663498" y="42496"/>
                  </a:cubicBezTo>
                  <a:lnTo>
                    <a:pt x="3130571" y="1509609"/>
                  </a:lnTo>
                  <a:cubicBezTo>
                    <a:pt x="3173065" y="1552105"/>
                    <a:pt x="3173065" y="1621002"/>
                    <a:pt x="3130570" y="1663497"/>
                  </a:cubicBezTo>
                  <a:lnTo>
                    <a:pt x="2590243" y="2203817"/>
                  </a:lnTo>
                  <a:cubicBezTo>
                    <a:pt x="2632737" y="2161322"/>
                    <a:pt x="2632738" y="2092424"/>
                    <a:pt x="2590244" y="2049929"/>
                  </a:cubicBezTo>
                  <a:lnTo>
                    <a:pt x="1663491" y="1123151"/>
                  </a:lnTo>
                  <a:cubicBezTo>
                    <a:pt x="1620996" y="1080655"/>
                    <a:pt x="1552096" y="1080654"/>
                    <a:pt x="1509600" y="1123149"/>
                  </a:cubicBezTo>
                  <a:lnTo>
                    <a:pt x="582823" y="2049928"/>
                  </a:lnTo>
                  <a:cubicBezTo>
                    <a:pt x="540579" y="2092171"/>
                    <a:pt x="540328" y="2160506"/>
                    <a:pt x="582071" y="2203059"/>
                  </a:cubicBezTo>
                  <a:lnTo>
                    <a:pt x="42496" y="1663498"/>
                  </a:lnTo>
                  <a:cubicBezTo>
                    <a:pt x="0" y="1621003"/>
                    <a:pt x="0" y="1552104"/>
                    <a:pt x="42495" y="1509608"/>
                  </a:cubicBezTo>
                  <a:close/>
                </a:path>
              </a:pathLst>
            </a:custGeom>
            <a:noFill/>
            <a:ln w="11256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2848768" y="3590312"/>
            <a:ext cx="3193184" cy="900545"/>
          </a:xfrm>
          <a:custGeom>
            <a:avLst/>
            <a:gdLst/>
            <a:ahLst/>
            <a:cxnLst/>
            <a:rect l="0" t="0" r="0" b="0"/>
            <a:pathLst>
              <a:path w="3193184" h="900545">
                <a:moveTo>
                  <a:pt x="3193184" y="900545"/>
                </a:moveTo>
                <a:lnTo>
                  <a:pt x="108815" y="900545"/>
                </a:lnTo>
                <a:cubicBezTo>
                  <a:pt x="48718" y="900545"/>
                  <a:pt x="0" y="851826"/>
                  <a:pt x="0" y="791729"/>
                </a:cubicBezTo>
                <a:lnTo>
                  <a:pt x="0" y="108815"/>
                </a:lnTo>
                <a:cubicBezTo>
                  <a:pt x="0" y="48718"/>
                  <a:pt x="48718" y="0"/>
                  <a:pt x="108815" y="0"/>
                </a:cubicBezTo>
                <a:lnTo>
                  <a:pt x="2292638" y="0"/>
                </a:lnTo>
              </a:path>
            </a:pathLst>
          </a:custGeom>
          <a:noFill/>
          <a:ln w="11256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6170162" y="3534659"/>
            <a:ext cx="2092415" cy="2486448"/>
            <a:chOff x="3501502" y="3096257"/>
            <a:chExt cx="2092415" cy="2486448"/>
          </a:xfrm>
        </p:grpSpPr>
        <p:sp>
          <p:nvSpPr>
            <p:cNvPr id="11" name="Rounded Rectangle 10"/>
            <p:cNvSpPr/>
            <p:nvPr/>
          </p:nvSpPr>
          <p:spPr>
            <a:xfrm>
              <a:off x="3501502" y="3096257"/>
              <a:ext cx="2092415" cy="2486448"/>
            </a:xfrm>
            <a:custGeom>
              <a:avLst/>
              <a:gdLst/>
              <a:ahLst/>
              <a:cxnLst/>
              <a:rect l="0" t="0" r="0" b="0"/>
              <a:pathLst>
                <a:path w="2092415" h="2486448">
                  <a:moveTo>
                    <a:pt x="969277" y="42495"/>
                  </a:moveTo>
                  <a:cubicBezTo>
                    <a:pt x="1011768" y="0"/>
                    <a:pt x="1080667" y="0"/>
                    <a:pt x="1123165" y="42496"/>
                  </a:cubicBezTo>
                  <a:lnTo>
                    <a:pt x="2049916" y="969277"/>
                  </a:lnTo>
                  <a:cubicBezTo>
                    <a:pt x="2092415" y="1011768"/>
                    <a:pt x="2092407" y="1080667"/>
                    <a:pt x="2049916" y="1123165"/>
                  </a:cubicBezTo>
                  <a:cubicBezTo>
                    <a:pt x="1718801" y="1454273"/>
                    <a:pt x="686601" y="2486448"/>
                    <a:pt x="1509574" y="1663477"/>
                  </a:cubicBezTo>
                  <a:cubicBezTo>
                    <a:pt x="1552065" y="1620979"/>
                    <a:pt x="1552072" y="1552080"/>
                    <a:pt x="1509574" y="1509589"/>
                  </a:cubicBezTo>
                  <a:lnTo>
                    <a:pt x="1123150" y="1123150"/>
                  </a:lnTo>
                  <a:cubicBezTo>
                    <a:pt x="1080652" y="1080652"/>
                    <a:pt x="1011753" y="1080652"/>
                    <a:pt x="969262" y="1123150"/>
                  </a:cubicBezTo>
                  <a:lnTo>
                    <a:pt x="582823" y="1509589"/>
                  </a:lnTo>
                  <a:cubicBezTo>
                    <a:pt x="540355" y="1552057"/>
                    <a:pt x="540328" y="1620889"/>
                    <a:pt x="582739" y="1663395"/>
                  </a:cubicBezTo>
                  <a:lnTo>
                    <a:pt x="42496" y="1123165"/>
                  </a:lnTo>
                  <a:cubicBezTo>
                    <a:pt x="0" y="1080667"/>
                    <a:pt x="0" y="1011768"/>
                    <a:pt x="42495" y="969277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501502" y="3096257"/>
              <a:ext cx="2092411" cy="2486448"/>
            </a:xfrm>
            <a:custGeom>
              <a:avLst/>
              <a:gdLst/>
              <a:ahLst/>
              <a:cxnLst/>
              <a:rect l="0" t="0" r="0" b="0"/>
              <a:pathLst>
                <a:path w="2092411" h="2486448">
                  <a:moveTo>
                    <a:pt x="969273" y="42495"/>
                  </a:moveTo>
                  <a:cubicBezTo>
                    <a:pt x="1011769" y="0"/>
                    <a:pt x="1080668" y="0"/>
                    <a:pt x="1123164" y="42496"/>
                  </a:cubicBezTo>
                  <a:lnTo>
                    <a:pt x="2049916" y="969275"/>
                  </a:lnTo>
                  <a:cubicBezTo>
                    <a:pt x="2092411" y="1011770"/>
                    <a:pt x="2092410" y="1080668"/>
                    <a:pt x="2049916" y="1123162"/>
                  </a:cubicBezTo>
                  <a:cubicBezTo>
                    <a:pt x="1718803" y="1454275"/>
                    <a:pt x="686601" y="2486448"/>
                    <a:pt x="1509573" y="1663475"/>
                  </a:cubicBezTo>
                  <a:cubicBezTo>
                    <a:pt x="1552069" y="1620980"/>
                    <a:pt x="1552069" y="1552083"/>
                    <a:pt x="1509574" y="1509587"/>
                  </a:cubicBezTo>
                  <a:lnTo>
                    <a:pt x="1123149" y="1123151"/>
                  </a:lnTo>
                  <a:cubicBezTo>
                    <a:pt x="1080653" y="1080655"/>
                    <a:pt x="1011754" y="1080654"/>
                    <a:pt x="969259" y="1123149"/>
                  </a:cubicBezTo>
                  <a:lnTo>
                    <a:pt x="582823" y="1509586"/>
                  </a:lnTo>
                  <a:cubicBezTo>
                    <a:pt x="540355" y="1552054"/>
                    <a:pt x="540328" y="1620890"/>
                    <a:pt x="582739" y="1663392"/>
                  </a:cubicBezTo>
                  <a:lnTo>
                    <a:pt x="42496" y="1123164"/>
                  </a:lnTo>
                  <a:cubicBezTo>
                    <a:pt x="0" y="1080668"/>
                    <a:pt x="0" y="1011769"/>
                    <a:pt x="42495" y="969273"/>
                  </a:cubicBezTo>
                  <a:close/>
                </a:path>
              </a:pathLst>
            </a:custGeom>
            <a:noFill/>
            <a:ln w="11256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2848768" y="4670966"/>
            <a:ext cx="4277602" cy="900545"/>
          </a:xfrm>
          <a:custGeom>
            <a:avLst/>
            <a:gdLst/>
            <a:ahLst/>
            <a:cxnLst/>
            <a:rect l="0" t="0" r="0" b="0"/>
            <a:pathLst>
              <a:path w="4277602" h="900545">
                <a:moveTo>
                  <a:pt x="4277602" y="900545"/>
                </a:moveTo>
                <a:lnTo>
                  <a:pt x="108815" y="900545"/>
                </a:lnTo>
                <a:cubicBezTo>
                  <a:pt x="48718" y="900545"/>
                  <a:pt x="0" y="851826"/>
                  <a:pt x="0" y="791729"/>
                </a:cubicBezTo>
                <a:lnTo>
                  <a:pt x="0" y="108815"/>
                </a:lnTo>
                <a:cubicBezTo>
                  <a:pt x="0" y="48718"/>
                  <a:pt x="48718" y="0"/>
                  <a:pt x="108815" y="0"/>
                </a:cubicBezTo>
                <a:lnTo>
                  <a:pt x="3377045" y="0"/>
                </a:lnTo>
              </a:path>
            </a:pathLst>
          </a:custGeom>
          <a:noFill/>
          <a:ln w="11256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6710490" y="4615315"/>
            <a:ext cx="1011745" cy="1011745"/>
            <a:chOff x="4041830" y="4176912"/>
            <a:chExt cx="1011745" cy="1011745"/>
          </a:xfrm>
        </p:grpSpPr>
        <p:sp>
          <p:nvSpPr>
            <p:cNvPr id="15" name="Rounded Rectangle 14"/>
            <p:cNvSpPr/>
            <p:nvPr/>
          </p:nvSpPr>
          <p:spPr>
            <a:xfrm>
              <a:off x="4041830" y="4176912"/>
              <a:ext cx="1011745" cy="1011745"/>
            </a:xfrm>
            <a:custGeom>
              <a:avLst/>
              <a:gdLst/>
              <a:ahLst/>
              <a:cxnLst/>
              <a:rect l="0" t="0" r="0" b="0"/>
              <a:pathLst>
                <a:path w="1011745" h="1011745">
                  <a:moveTo>
                    <a:pt x="42496" y="582821"/>
                  </a:moveTo>
                  <a:cubicBezTo>
                    <a:pt x="0" y="540326"/>
                    <a:pt x="0" y="471427"/>
                    <a:pt x="42495" y="428932"/>
                  </a:cubicBezTo>
                  <a:lnTo>
                    <a:pt x="428932" y="42495"/>
                  </a:lnTo>
                  <a:cubicBezTo>
                    <a:pt x="471427" y="0"/>
                    <a:pt x="540326" y="0"/>
                    <a:pt x="582821" y="42496"/>
                  </a:cubicBezTo>
                  <a:lnTo>
                    <a:pt x="969247" y="428932"/>
                  </a:lnTo>
                  <a:cubicBezTo>
                    <a:pt x="1011745" y="471428"/>
                    <a:pt x="1011738" y="540325"/>
                    <a:pt x="969247" y="582821"/>
                  </a:cubicBezTo>
                  <a:lnTo>
                    <a:pt x="582821" y="969247"/>
                  </a:lnTo>
                  <a:cubicBezTo>
                    <a:pt x="540325" y="1011738"/>
                    <a:pt x="471428" y="1011745"/>
                    <a:pt x="428932" y="969247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041830" y="4176912"/>
              <a:ext cx="1011741" cy="1011741"/>
            </a:xfrm>
            <a:custGeom>
              <a:avLst/>
              <a:gdLst/>
              <a:ahLst/>
              <a:cxnLst/>
              <a:rect l="0" t="0" r="0" b="0"/>
              <a:pathLst>
                <a:path w="1011741" h="1011741">
                  <a:moveTo>
                    <a:pt x="42496" y="582821"/>
                  </a:moveTo>
                  <a:cubicBezTo>
                    <a:pt x="0" y="540326"/>
                    <a:pt x="0" y="471427"/>
                    <a:pt x="42495" y="428932"/>
                  </a:cubicBezTo>
                  <a:lnTo>
                    <a:pt x="428932" y="42495"/>
                  </a:lnTo>
                  <a:cubicBezTo>
                    <a:pt x="471427" y="0"/>
                    <a:pt x="540326" y="0"/>
                    <a:pt x="582821" y="42496"/>
                  </a:cubicBezTo>
                  <a:lnTo>
                    <a:pt x="969247" y="428932"/>
                  </a:lnTo>
                  <a:cubicBezTo>
                    <a:pt x="1011741" y="471428"/>
                    <a:pt x="1011741" y="540325"/>
                    <a:pt x="969246" y="582821"/>
                  </a:cubicBezTo>
                  <a:lnTo>
                    <a:pt x="582821" y="969246"/>
                  </a:lnTo>
                  <a:cubicBezTo>
                    <a:pt x="540325" y="1011741"/>
                    <a:pt x="471428" y="1011741"/>
                    <a:pt x="428932" y="969247"/>
                  </a:cubicBezTo>
                  <a:close/>
                </a:path>
              </a:pathLst>
            </a:custGeom>
            <a:noFill/>
            <a:ln w="11256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97575" y="836893"/>
            <a:ext cx="5278689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000" b="1" dirty="0">
                <a:solidFill>
                  <a:srgbClr val="484848"/>
                </a:solidFill>
                <a:latin typeface="Georgia" panose="02040502050405020303" pitchFamily="18" charset="0"/>
              </a:rPr>
              <a:t>FHIR Survey Question Mapping Process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3886" y="1624121"/>
            <a:ext cx="1893147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400" b="1">
                <a:solidFill>
                  <a:srgbClr val="484848"/>
                </a:solidFill>
                <a:latin typeface="Roboto"/>
              </a:rPr>
              <a:t>Step-by-Step Approach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43887" y="1887530"/>
            <a:ext cx="2983189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400" dirty="0">
                <a:solidFill>
                  <a:srgbClr val="484848"/>
                </a:solidFill>
                <a:latin typeface="Roboto"/>
              </a:rPr>
              <a:t>Managing complexity by starting with
simple questions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3887" y="2704775"/>
            <a:ext cx="129041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400" b="1">
                <a:solidFill>
                  <a:srgbClr val="484848"/>
                </a:solidFill>
                <a:latin typeface="Roboto"/>
              </a:rPr>
              <a:t>Using Examples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43887" y="2968185"/>
            <a:ext cx="2819683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400">
                <a:solidFill>
                  <a:srgbClr val="484848"/>
                </a:solidFill>
                <a:latin typeface="Roboto"/>
              </a:rPr>
              <a:t>Guiding structure with sample FHIR
JSON files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3886" y="3785430"/>
            <a:ext cx="1484381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400" b="1">
                <a:solidFill>
                  <a:srgbClr val="484848"/>
                </a:solidFill>
                <a:latin typeface="Roboto"/>
              </a:rPr>
              <a:t>Team Discussions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3886" y="4048839"/>
            <a:ext cx="2652970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400">
                <a:solidFill>
                  <a:srgbClr val="484848"/>
                </a:solidFill>
                <a:latin typeface="Roboto"/>
              </a:rPr>
              <a:t>Collaborative decision-making on
question placement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3886" y="4776029"/>
            <a:ext cx="1761701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400" b="1">
                <a:solidFill>
                  <a:srgbClr val="484848"/>
                </a:solidFill>
                <a:latin typeface="Roboto"/>
              </a:rPr>
              <a:t>FHIR Survey Question
Mapping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43887" y="5129494"/>
            <a:ext cx="3225242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400">
                <a:solidFill>
                  <a:srgbClr val="484848"/>
                </a:solidFill>
                <a:latin typeface="Roboto"/>
              </a:rPr>
              <a:t>Successfully mapping questions to FHIR
resources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047559" y="1796723"/>
            <a:ext cx="337670" cy="345174"/>
          </a:xfrm>
          <a:custGeom>
            <a:avLst/>
            <a:gdLst/>
            <a:ahLst/>
            <a:cxnLst/>
            <a:rect l="0" t="0" r="0" b="0"/>
            <a:pathLst>
              <a:path w="337670" h="345174">
                <a:moveTo>
                  <a:pt x="82541" y="30015"/>
                </a:moveTo>
                <a:cubicBezTo>
                  <a:pt x="82541" y="13438"/>
                  <a:pt x="95980" y="0"/>
                  <a:pt x="112557" y="0"/>
                </a:cubicBezTo>
                <a:cubicBezTo>
                  <a:pt x="129134" y="0"/>
                  <a:pt x="142572" y="13438"/>
                  <a:pt x="142572" y="30015"/>
                </a:cubicBezTo>
                <a:cubicBezTo>
                  <a:pt x="142572" y="46592"/>
                  <a:pt x="129134" y="60030"/>
                  <a:pt x="112557" y="60030"/>
                </a:cubicBezTo>
                <a:cubicBezTo>
                  <a:pt x="95980" y="60030"/>
                  <a:pt x="82541" y="46592"/>
                  <a:pt x="82541" y="30015"/>
                </a:cubicBezTo>
                <a:moveTo>
                  <a:pt x="157579" y="345174"/>
                </a:moveTo>
                <a:lnTo>
                  <a:pt x="157579" y="292647"/>
                </a:lnTo>
                <a:cubicBezTo>
                  <a:pt x="157579" y="288503"/>
                  <a:pt x="160939" y="285144"/>
                  <a:pt x="165083" y="285144"/>
                </a:cubicBezTo>
                <a:lnTo>
                  <a:pt x="217610" y="285144"/>
                </a:lnTo>
                <a:lnTo>
                  <a:pt x="217610" y="232617"/>
                </a:lnTo>
                <a:cubicBezTo>
                  <a:pt x="217610" y="228473"/>
                  <a:pt x="220969" y="225113"/>
                  <a:pt x="225113" y="225113"/>
                </a:cubicBezTo>
                <a:lnTo>
                  <a:pt x="277640" y="225113"/>
                </a:lnTo>
                <a:lnTo>
                  <a:pt x="277640" y="172587"/>
                </a:lnTo>
                <a:cubicBezTo>
                  <a:pt x="277640" y="168442"/>
                  <a:pt x="280999" y="165083"/>
                  <a:pt x="285144" y="165083"/>
                </a:cubicBezTo>
                <a:lnTo>
                  <a:pt x="337670" y="165083"/>
                </a:lnTo>
                <a:moveTo>
                  <a:pt x="247625" y="345174"/>
                </a:moveTo>
                <a:lnTo>
                  <a:pt x="337670" y="255128"/>
                </a:lnTo>
                <a:moveTo>
                  <a:pt x="292648" y="345174"/>
                </a:moveTo>
                <a:lnTo>
                  <a:pt x="247625" y="345174"/>
                </a:lnTo>
                <a:lnTo>
                  <a:pt x="247625" y="300151"/>
                </a:lnTo>
                <a:moveTo>
                  <a:pt x="142572" y="262632"/>
                </a:moveTo>
                <a:lnTo>
                  <a:pt x="120060" y="232617"/>
                </a:lnTo>
                <a:lnTo>
                  <a:pt x="78789" y="312908"/>
                </a:lnTo>
                <a:cubicBezTo>
                  <a:pt x="75996" y="318702"/>
                  <a:pt x="70211" y="322462"/>
                  <a:pt x="63782" y="322662"/>
                </a:cubicBezTo>
                <a:cubicBezTo>
                  <a:pt x="58085" y="322298"/>
                  <a:pt x="52922" y="319187"/>
                  <a:pt x="49937" y="314322"/>
                </a:cubicBezTo>
                <a:cubicBezTo>
                  <a:pt x="46952" y="309456"/>
                  <a:pt x="46518" y="303443"/>
                  <a:pt x="48774" y="298200"/>
                </a:cubicBezTo>
                <a:lnTo>
                  <a:pt x="82091" y="217609"/>
                </a:lnTo>
                <a:lnTo>
                  <a:pt x="82091" y="133867"/>
                </a:lnTo>
                <a:cubicBezTo>
                  <a:pt x="66214" y="154226"/>
                  <a:pt x="45608" y="170402"/>
                  <a:pt x="22061" y="180991"/>
                </a:cubicBezTo>
                <a:cubicBezTo>
                  <a:pt x="17113" y="182285"/>
                  <a:pt x="11848" y="181376"/>
                  <a:pt x="7620" y="178500"/>
                </a:cubicBezTo>
                <a:cubicBezTo>
                  <a:pt x="3392" y="175624"/>
                  <a:pt x="613" y="171060"/>
                  <a:pt x="0" y="165983"/>
                </a:cubicBezTo>
                <a:cubicBezTo>
                  <a:pt x="14" y="160452"/>
                  <a:pt x="3071" y="155377"/>
                  <a:pt x="7953" y="152777"/>
                </a:cubicBezTo>
                <a:cubicBezTo>
                  <a:pt x="25632" y="141562"/>
                  <a:pt x="41732" y="128036"/>
                  <a:pt x="55828" y="112556"/>
                </a:cubicBezTo>
                <a:cubicBezTo>
                  <a:pt x="71107" y="97987"/>
                  <a:pt x="91445" y="89917"/>
                  <a:pt x="112556" y="90045"/>
                </a:cubicBezTo>
                <a:cubicBezTo>
                  <a:pt x="157579" y="90045"/>
                  <a:pt x="210106" y="127564"/>
                  <a:pt x="157579" y="187594"/>
                </a:cubicBezTo>
                <a:lnTo>
                  <a:pt x="157579" y="202602"/>
                </a:lnTo>
                <a:lnTo>
                  <a:pt x="180091" y="247625"/>
                </a:lnTo>
                <a:moveTo>
                  <a:pt x="146324" y="146323"/>
                </a:moveTo>
                <a:cubicBezTo>
                  <a:pt x="145423" y="156979"/>
                  <a:pt x="123812" y="175588"/>
                  <a:pt x="123812" y="175588"/>
                </a:cubicBezTo>
                <a:cubicBezTo>
                  <a:pt x="118074" y="182847"/>
                  <a:pt x="119281" y="193379"/>
                  <a:pt x="126514" y="199150"/>
                </a:cubicBezTo>
                <a:cubicBezTo>
                  <a:pt x="131166" y="202602"/>
                  <a:pt x="139870" y="209655"/>
                  <a:pt x="157579" y="187594"/>
                </a:cubicBezTo>
              </a:path>
            </a:pathLst>
          </a:custGeom>
          <a:noFill/>
          <a:ln w="11256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7043808" y="2877437"/>
            <a:ext cx="345174" cy="345174"/>
          </a:xfrm>
          <a:custGeom>
            <a:avLst/>
            <a:gdLst/>
            <a:ahLst/>
            <a:cxnLst/>
            <a:rect l="0" t="0" r="0" b="0"/>
            <a:pathLst>
              <a:path w="345174" h="345174">
                <a:moveTo>
                  <a:pt x="45022" y="165083"/>
                </a:moveTo>
                <a:lnTo>
                  <a:pt x="45022" y="15007"/>
                </a:lnTo>
                <a:cubicBezTo>
                  <a:pt x="45022" y="6719"/>
                  <a:pt x="51741" y="0"/>
                  <a:pt x="60030" y="0"/>
                </a:cubicBezTo>
                <a:lnTo>
                  <a:pt x="330166" y="0"/>
                </a:lnTo>
                <a:cubicBezTo>
                  <a:pt x="338455" y="0"/>
                  <a:pt x="345174" y="6719"/>
                  <a:pt x="345174" y="15007"/>
                </a:cubicBezTo>
                <a:lnTo>
                  <a:pt x="345174" y="285144"/>
                </a:lnTo>
                <a:cubicBezTo>
                  <a:pt x="345174" y="293432"/>
                  <a:pt x="338455" y="300151"/>
                  <a:pt x="330166" y="300151"/>
                </a:cubicBezTo>
                <a:lnTo>
                  <a:pt x="180091" y="300151"/>
                </a:lnTo>
                <a:moveTo>
                  <a:pt x="180091" y="165083"/>
                </a:moveTo>
                <a:lnTo>
                  <a:pt x="300151" y="45022"/>
                </a:lnTo>
                <a:moveTo>
                  <a:pt x="180091" y="90045"/>
                </a:moveTo>
                <a:lnTo>
                  <a:pt x="180091" y="165083"/>
                </a:lnTo>
                <a:lnTo>
                  <a:pt x="255128" y="165083"/>
                </a:lnTo>
                <a:moveTo>
                  <a:pt x="0" y="210106"/>
                </a:moveTo>
                <a:cubicBezTo>
                  <a:pt x="0" y="201817"/>
                  <a:pt x="6719" y="195098"/>
                  <a:pt x="15007" y="195098"/>
                </a:cubicBezTo>
                <a:moveTo>
                  <a:pt x="0" y="240121"/>
                </a:moveTo>
                <a:lnTo>
                  <a:pt x="0" y="255128"/>
                </a:lnTo>
                <a:moveTo>
                  <a:pt x="90045" y="195098"/>
                </a:moveTo>
                <a:lnTo>
                  <a:pt x="105053" y="195098"/>
                </a:lnTo>
                <a:moveTo>
                  <a:pt x="60030" y="195098"/>
                </a:moveTo>
                <a:lnTo>
                  <a:pt x="45022" y="195098"/>
                </a:lnTo>
                <a:moveTo>
                  <a:pt x="60030" y="345174"/>
                </a:moveTo>
                <a:lnTo>
                  <a:pt x="45022" y="345174"/>
                </a:lnTo>
                <a:moveTo>
                  <a:pt x="105053" y="345174"/>
                </a:moveTo>
                <a:lnTo>
                  <a:pt x="90045" y="345174"/>
                </a:lnTo>
                <a:moveTo>
                  <a:pt x="15007" y="345174"/>
                </a:moveTo>
                <a:cubicBezTo>
                  <a:pt x="6719" y="345174"/>
                  <a:pt x="0" y="338455"/>
                  <a:pt x="0" y="330166"/>
                </a:cubicBezTo>
                <a:moveTo>
                  <a:pt x="0" y="300151"/>
                </a:moveTo>
                <a:lnTo>
                  <a:pt x="0" y="285144"/>
                </a:lnTo>
                <a:moveTo>
                  <a:pt x="150075" y="210106"/>
                </a:moveTo>
                <a:cubicBezTo>
                  <a:pt x="150075" y="201817"/>
                  <a:pt x="143356" y="195098"/>
                  <a:pt x="135068" y="195098"/>
                </a:cubicBezTo>
                <a:moveTo>
                  <a:pt x="150075" y="240121"/>
                </a:moveTo>
                <a:lnTo>
                  <a:pt x="150075" y="255128"/>
                </a:lnTo>
                <a:moveTo>
                  <a:pt x="150075" y="300151"/>
                </a:moveTo>
                <a:lnTo>
                  <a:pt x="150075" y="285144"/>
                </a:lnTo>
                <a:moveTo>
                  <a:pt x="150075" y="330166"/>
                </a:moveTo>
                <a:cubicBezTo>
                  <a:pt x="150075" y="338455"/>
                  <a:pt x="143356" y="345174"/>
                  <a:pt x="135068" y="345174"/>
                </a:cubicBezTo>
              </a:path>
            </a:pathLst>
          </a:custGeom>
          <a:noFill/>
          <a:ln w="11256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7053123" y="3966608"/>
            <a:ext cx="326555" cy="328142"/>
          </a:xfrm>
          <a:custGeom>
            <a:avLst/>
            <a:gdLst/>
            <a:ahLst/>
            <a:cxnLst/>
            <a:rect l="0" t="0" r="0" b="0"/>
            <a:pathLst>
              <a:path w="326555" h="328142">
                <a:moveTo>
                  <a:pt x="271" y="328142"/>
                </a:moveTo>
                <a:cubicBezTo>
                  <a:pt x="271" y="309621"/>
                  <a:pt x="7628" y="291858"/>
                  <a:pt x="20724" y="278762"/>
                </a:cubicBezTo>
                <a:cubicBezTo>
                  <a:pt x="33820" y="265667"/>
                  <a:pt x="51582" y="258308"/>
                  <a:pt x="70103" y="258308"/>
                </a:cubicBezTo>
                <a:cubicBezTo>
                  <a:pt x="88624" y="258308"/>
                  <a:pt x="106386" y="265667"/>
                  <a:pt x="119482" y="278762"/>
                </a:cubicBezTo>
                <a:cubicBezTo>
                  <a:pt x="132578" y="291858"/>
                  <a:pt x="139935" y="309621"/>
                  <a:pt x="139935" y="328142"/>
                </a:cubicBezTo>
                <a:moveTo>
                  <a:pt x="167670" y="213529"/>
                </a:moveTo>
                <a:cubicBezTo>
                  <a:pt x="171647" y="201709"/>
                  <a:pt x="178320" y="190843"/>
                  <a:pt x="187305" y="181857"/>
                </a:cubicBezTo>
                <a:cubicBezTo>
                  <a:pt x="202602" y="166560"/>
                  <a:pt x="223350" y="157966"/>
                  <a:pt x="244985" y="157966"/>
                </a:cubicBezTo>
                <a:cubicBezTo>
                  <a:pt x="266618" y="157966"/>
                  <a:pt x="287366" y="166560"/>
                  <a:pt x="302663" y="181857"/>
                </a:cubicBezTo>
                <a:cubicBezTo>
                  <a:pt x="317962" y="197156"/>
                  <a:pt x="326555" y="217904"/>
                  <a:pt x="326555" y="239537"/>
                </a:cubicBezTo>
                <a:moveTo>
                  <a:pt x="29172" y="217375"/>
                </a:moveTo>
                <a:cubicBezTo>
                  <a:pt x="29172" y="194766"/>
                  <a:pt x="47499" y="176439"/>
                  <a:pt x="70108" y="176439"/>
                </a:cubicBezTo>
                <a:cubicBezTo>
                  <a:pt x="92716" y="176439"/>
                  <a:pt x="111043" y="194766"/>
                  <a:pt x="111043" y="217375"/>
                </a:cubicBezTo>
                <a:cubicBezTo>
                  <a:pt x="111043" y="239983"/>
                  <a:pt x="92716" y="258312"/>
                  <a:pt x="70108" y="258312"/>
                </a:cubicBezTo>
                <a:cubicBezTo>
                  <a:pt x="47499" y="258312"/>
                  <a:pt x="29172" y="239983"/>
                  <a:pt x="29172" y="217375"/>
                </a:cubicBezTo>
                <a:close/>
                <a:moveTo>
                  <a:pt x="197172" y="110150"/>
                </a:moveTo>
                <a:cubicBezTo>
                  <a:pt x="197172" y="83741"/>
                  <a:pt x="218580" y="62333"/>
                  <a:pt x="244989" y="62333"/>
                </a:cubicBezTo>
                <a:cubicBezTo>
                  <a:pt x="271398" y="62333"/>
                  <a:pt x="292806" y="83741"/>
                  <a:pt x="292806" y="110150"/>
                </a:cubicBezTo>
                <a:cubicBezTo>
                  <a:pt x="292806" y="136559"/>
                  <a:pt x="271398" y="157968"/>
                  <a:pt x="244989" y="157968"/>
                </a:cubicBezTo>
                <a:cubicBezTo>
                  <a:pt x="218580" y="157968"/>
                  <a:pt x="197172" y="136559"/>
                  <a:pt x="197172" y="110150"/>
                </a:cubicBezTo>
                <a:close/>
                <a:moveTo>
                  <a:pt x="81705" y="0"/>
                </a:moveTo>
                <a:cubicBezTo>
                  <a:pt x="126830" y="0"/>
                  <a:pt x="163411" y="31054"/>
                  <a:pt x="163411" y="69361"/>
                </a:cubicBezTo>
                <a:cubicBezTo>
                  <a:pt x="163411" y="91014"/>
                  <a:pt x="151723" y="110350"/>
                  <a:pt x="133411" y="123070"/>
                </a:cubicBezTo>
                <a:lnTo>
                  <a:pt x="140220" y="163914"/>
                </a:lnTo>
                <a:lnTo>
                  <a:pt x="99161" y="137137"/>
                </a:lnTo>
                <a:cubicBezTo>
                  <a:pt x="93536" y="138176"/>
                  <a:pt x="87696" y="138724"/>
                  <a:pt x="81705" y="138724"/>
                </a:cubicBezTo>
                <a:cubicBezTo>
                  <a:pt x="36580" y="138724"/>
                  <a:pt x="0" y="107669"/>
                  <a:pt x="0" y="69361"/>
                </a:cubicBezTo>
                <a:cubicBezTo>
                  <a:pt x="0" y="31054"/>
                  <a:pt x="36580" y="0"/>
                  <a:pt x="81705" y="0"/>
                </a:cubicBezTo>
                <a:close/>
                <a:moveTo>
                  <a:pt x="42739" y="72836"/>
                </a:moveTo>
                <a:cubicBezTo>
                  <a:pt x="45267" y="72836"/>
                  <a:pt x="47316" y="70787"/>
                  <a:pt x="47316" y="68259"/>
                </a:cubicBezTo>
                <a:cubicBezTo>
                  <a:pt x="47316" y="65732"/>
                  <a:pt x="45267" y="63683"/>
                  <a:pt x="42739" y="63683"/>
                </a:cubicBezTo>
                <a:moveTo>
                  <a:pt x="42740" y="63684"/>
                </a:moveTo>
                <a:cubicBezTo>
                  <a:pt x="40212" y="63684"/>
                  <a:pt x="38163" y="65733"/>
                  <a:pt x="38163" y="68260"/>
                </a:cubicBezTo>
                <a:cubicBezTo>
                  <a:pt x="38163" y="70788"/>
                  <a:pt x="40212" y="72837"/>
                  <a:pt x="42740" y="72837"/>
                </a:cubicBezTo>
                <a:moveTo>
                  <a:pt x="81709" y="72836"/>
                </a:moveTo>
                <a:cubicBezTo>
                  <a:pt x="84237" y="72836"/>
                  <a:pt x="86286" y="70787"/>
                  <a:pt x="86286" y="68259"/>
                </a:cubicBezTo>
                <a:cubicBezTo>
                  <a:pt x="86286" y="65732"/>
                  <a:pt x="84237" y="63683"/>
                  <a:pt x="81709" y="63683"/>
                </a:cubicBezTo>
                <a:moveTo>
                  <a:pt x="81717" y="63684"/>
                </a:moveTo>
                <a:cubicBezTo>
                  <a:pt x="79190" y="63684"/>
                  <a:pt x="77140" y="65733"/>
                  <a:pt x="77140" y="68260"/>
                </a:cubicBezTo>
                <a:cubicBezTo>
                  <a:pt x="77140" y="70788"/>
                  <a:pt x="79190" y="72837"/>
                  <a:pt x="81717" y="72837"/>
                </a:cubicBezTo>
                <a:moveTo>
                  <a:pt x="120679" y="72836"/>
                </a:moveTo>
                <a:cubicBezTo>
                  <a:pt x="123207" y="72836"/>
                  <a:pt x="125256" y="70787"/>
                  <a:pt x="125256" y="68259"/>
                </a:cubicBezTo>
                <a:cubicBezTo>
                  <a:pt x="125256" y="65732"/>
                  <a:pt x="123207" y="63683"/>
                  <a:pt x="120679" y="63683"/>
                </a:cubicBezTo>
                <a:moveTo>
                  <a:pt x="120687" y="63684"/>
                </a:moveTo>
                <a:cubicBezTo>
                  <a:pt x="118160" y="63684"/>
                  <a:pt x="116110" y="65733"/>
                  <a:pt x="116110" y="68260"/>
                </a:cubicBezTo>
                <a:cubicBezTo>
                  <a:pt x="116110" y="70788"/>
                  <a:pt x="118160" y="72837"/>
                  <a:pt x="120687" y="72837"/>
                </a:cubicBezTo>
              </a:path>
            </a:pathLst>
          </a:custGeom>
          <a:noFill/>
          <a:ln w="11256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7043808" y="4948633"/>
            <a:ext cx="345174" cy="345174"/>
          </a:xfrm>
          <a:custGeom>
            <a:avLst/>
            <a:gdLst/>
            <a:ahLst/>
            <a:cxnLst/>
            <a:rect l="0" t="0" r="0" b="0"/>
            <a:pathLst>
              <a:path w="345174" h="345174">
                <a:moveTo>
                  <a:pt x="255128" y="15007"/>
                </a:moveTo>
                <a:cubicBezTo>
                  <a:pt x="296571" y="15007"/>
                  <a:pt x="330166" y="48603"/>
                  <a:pt x="330166" y="90045"/>
                </a:cubicBezTo>
                <a:cubicBezTo>
                  <a:pt x="330166" y="131487"/>
                  <a:pt x="296571" y="165083"/>
                  <a:pt x="255128" y="165083"/>
                </a:cubicBezTo>
                <a:cubicBezTo>
                  <a:pt x="213686" y="165083"/>
                  <a:pt x="180090" y="131487"/>
                  <a:pt x="180090" y="90045"/>
                </a:cubicBezTo>
                <a:cubicBezTo>
                  <a:pt x="180090" y="48603"/>
                  <a:pt x="213686" y="15007"/>
                  <a:pt x="255128" y="15007"/>
                </a:cubicBezTo>
                <a:close/>
                <a:moveTo>
                  <a:pt x="255128" y="45022"/>
                </a:moveTo>
                <a:lnTo>
                  <a:pt x="255128" y="0"/>
                </a:lnTo>
                <a:moveTo>
                  <a:pt x="255128" y="135068"/>
                </a:moveTo>
                <a:lnTo>
                  <a:pt x="255128" y="180091"/>
                </a:lnTo>
                <a:moveTo>
                  <a:pt x="210106" y="90045"/>
                </a:moveTo>
                <a:lnTo>
                  <a:pt x="165083" y="90045"/>
                </a:lnTo>
                <a:moveTo>
                  <a:pt x="345174" y="90045"/>
                </a:moveTo>
                <a:lnTo>
                  <a:pt x="300151" y="90045"/>
                </a:lnTo>
                <a:moveTo>
                  <a:pt x="255128" y="86293"/>
                </a:moveTo>
                <a:cubicBezTo>
                  <a:pt x="253056" y="86293"/>
                  <a:pt x="251376" y="87973"/>
                  <a:pt x="251376" y="90045"/>
                </a:cubicBezTo>
                <a:cubicBezTo>
                  <a:pt x="251376" y="92117"/>
                  <a:pt x="253056" y="93797"/>
                  <a:pt x="255128" y="93797"/>
                </a:cubicBezTo>
                <a:cubicBezTo>
                  <a:pt x="257200" y="93797"/>
                  <a:pt x="258880" y="92117"/>
                  <a:pt x="258880" y="90045"/>
                </a:cubicBezTo>
                <a:cubicBezTo>
                  <a:pt x="258880" y="87973"/>
                  <a:pt x="257200" y="86293"/>
                  <a:pt x="255128" y="86293"/>
                </a:cubicBezTo>
                <a:moveTo>
                  <a:pt x="30015" y="52526"/>
                </a:moveTo>
                <a:cubicBezTo>
                  <a:pt x="30015" y="23516"/>
                  <a:pt x="53532" y="0"/>
                  <a:pt x="82541" y="0"/>
                </a:cubicBezTo>
                <a:cubicBezTo>
                  <a:pt x="111551" y="0"/>
                  <a:pt x="135068" y="23516"/>
                  <a:pt x="135068" y="52526"/>
                </a:cubicBezTo>
                <a:cubicBezTo>
                  <a:pt x="135068" y="81536"/>
                  <a:pt x="111551" y="105053"/>
                  <a:pt x="82541" y="105053"/>
                </a:cubicBezTo>
                <a:cubicBezTo>
                  <a:pt x="53532" y="105053"/>
                  <a:pt x="30015" y="81536"/>
                  <a:pt x="30015" y="52526"/>
                </a:cubicBezTo>
                <a:close/>
                <a:moveTo>
                  <a:pt x="134347" y="61140"/>
                </a:moveTo>
                <a:cubicBezTo>
                  <a:pt x="114437" y="60925"/>
                  <a:pt x="95574" y="52183"/>
                  <a:pt x="82541" y="37128"/>
                </a:cubicBezTo>
                <a:cubicBezTo>
                  <a:pt x="69512" y="52202"/>
                  <a:pt x="50643" y="60961"/>
                  <a:pt x="30720" y="61185"/>
                </a:cubicBezTo>
                <a:moveTo>
                  <a:pt x="49554" y="138084"/>
                </a:moveTo>
                <a:lnTo>
                  <a:pt x="82541" y="190686"/>
                </a:lnTo>
                <a:lnTo>
                  <a:pt x="115813" y="138294"/>
                </a:lnTo>
                <a:moveTo>
                  <a:pt x="82541" y="127564"/>
                </a:moveTo>
                <a:cubicBezTo>
                  <a:pt x="108959" y="127538"/>
                  <a:pt x="131937" y="145659"/>
                  <a:pt x="138069" y="171356"/>
                </a:cubicBezTo>
                <a:lnTo>
                  <a:pt x="165083" y="270136"/>
                </a:lnTo>
                <a:lnTo>
                  <a:pt x="120706" y="270136"/>
                </a:lnTo>
                <a:lnTo>
                  <a:pt x="104888" y="345174"/>
                </a:lnTo>
                <a:lnTo>
                  <a:pt x="59865" y="345174"/>
                </a:lnTo>
                <a:lnTo>
                  <a:pt x="44047" y="270136"/>
                </a:lnTo>
                <a:lnTo>
                  <a:pt x="0" y="270136"/>
                </a:lnTo>
                <a:lnTo>
                  <a:pt x="27088" y="171356"/>
                </a:lnTo>
                <a:cubicBezTo>
                  <a:pt x="33214" y="145687"/>
                  <a:pt x="56151" y="127572"/>
                  <a:pt x="82541" y="127564"/>
                </a:cubicBezTo>
                <a:close/>
              </a:path>
            </a:pathLst>
          </a:custGeom>
          <a:noFill/>
          <a:ln w="11256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448071" y="1521754"/>
            <a:ext cx="540839" cy="540839"/>
          </a:xfrm>
          <a:custGeom>
            <a:avLst/>
            <a:gdLst/>
            <a:ahLst/>
            <a:cxnLst/>
            <a:rect l="0" t="0" r="0" b="0"/>
            <a:pathLst>
              <a:path w="540839" h="540839">
                <a:moveTo>
                  <a:pt x="540839" y="270419"/>
                </a:moveTo>
                <a:cubicBezTo>
                  <a:pt x="540839" y="419770"/>
                  <a:pt x="419770" y="540839"/>
                  <a:pt x="270419" y="540839"/>
                </a:cubicBezTo>
                <a:cubicBezTo>
                  <a:pt x="121069" y="540839"/>
                  <a:pt x="0" y="419770"/>
                  <a:pt x="0" y="270419"/>
                </a:cubicBezTo>
                <a:cubicBezTo>
                  <a:pt x="0" y="121069"/>
                  <a:pt x="121069" y="0"/>
                  <a:pt x="270419" y="0"/>
                </a:cubicBezTo>
                <a:cubicBezTo>
                  <a:pt x="419770" y="0"/>
                  <a:pt x="540839" y="121069"/>
                  <a:pt x="540839" y="270419"/>
                </a:cubicBezTo>
                <a:close/>
              </a:path>
            </a:pathLst>
          </a:custGeom>
          <a:gradFill rotWithShape="1">
            <a:gsLst>
              <a:gs pos="0">
                <a:srgbClr val="FFC188"/>
              </a:gs>
              <a:gs pos="100000">
                <a:srgbClr val="FA963A"/>
              </a:gs>
            </a:gsLst>
            <a:lin ang="5400000" scaled="1"/>
          </a:gra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6636812" y="1318883"/>
            <a:ext cx="1554913" cy="980327"/>
          </a:xfrm>
          <a:custGeom>
            <a:avLst/>
            <a:gdLst/>
            <a:ahLst/>
            <a:cxnLst/>
            <a:rect l="0" t="0" r="0" b="0"/>
            <a:pathLst>
              <a:path w="1554913" h="980327">
                <a:moveTo>
                  <a:pt x="574641" y="980327"/>
                </a:moveTo>
                <a:lnTo>
                  <a:pt x="747090" y="807935"/>
                </a:lnTo>
                <a:cubicBezTo>
                  <a:pt x="832723" y="893568"/>
                  <a:pt x="951032" y="946525"/>
                  <a:pt x="1081735" y="946525"/>
                </a:cubicBezTo>
                <a:cubicBezTo>
                  <a:pt x="1341169" y="946525"/>
                  <a:pt x="1551871" y="737682"/>
                  <a:pt x="1554913" y="478924"/>
                </a:cubicBezTo>
                <a:cubicBezTo>
                  <a:pt x="1554913" y="477065"/>
                  <a:pt x="1554913" y="463882"/>
                  <a:pt x="1554913" y="462023"/>
                </a:cubicBezTo>
                <a:moveTo>
                  <a:pt x="608444" y="462023"/>
                </a:moveTo>
                <a:cubicBezTo>
                  <a:pt x="608444" y="463882"/>
                  <a:pt x="608444" y="471431"/>
                  <a:pt x="608444" y="473290"/>
                </a:cubicBezTo>
                <a:lnTo>
                  <a:pt x="0" y="473290"/>
                </a:lnTo>
                <a:moveTo>
                  <a:pt x="608444" y="462023"/>
                </a:moveTo>
                <a:cubicBezTo>
                  <a:pt x="611430" y="206364"/>
                  <a:pt x="820273" y="0"/>
                  <a:pt x="1081622" y="0"/>
                </a:cubicBezTo>
                <a:cubicBezTo>
                  <a:pt x="1342971" y="0"/>
                  <a:pt x="1554857" y="203716"/>
                  <a:pt x="1554857" y="461967"/>
                </a:cubicBezTo>
                <a:moveTo>
                  <a:pt x="811259" y="473290"/>
                </a:moveTo>
                <a:cubicBezTo>
                  <a:pt x="811259" y="323940"/>
                  <a:pt x="932328" y="202871"/>
                  <a:pt x="1081678" y="202871"/>
                </a:cubicBezTo>
                <a:cubicBezTo>
                  <a:pt x="1231029" y="202871"/>
                  <a:pt x="1352098" y="323940"/>
                  <a:pt x="1352098" y="473290"/>
                </a:cubicBezTo>
                <a:cubicBezTo>
                  <a:pt x="1352098" y="622641"/>
                  <a:pt x="1231029" y="743710"/>
                  <a:pt x="1081678" y="743710"/>
                </a:cubicBezTo>
                <a:cubicBezTo>
                  <a:pt x="932328" y="743710"/>
                  <a:pt x="811259" y="622641"/>
                  <a:pt x="811259" y="473290"/>
                </a:cubicBezTo>
                <a:close/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7380466" y="1454149"/>
            <a:ext cx="676049" cy="676049"/>
          </a:xfrm>
          <a:custGeom>
            <a:avLst/>
            <a:gdLst/>
            <a:ahLst/>
            <a:cxnLst/>
            <a:rect l="0" t="0" r="0" b="0"/>
            <a:pathLst>
              <a:path w="676049" h="676049">
                <a:moveTo>
                  <a:pt x="676049" y="338024"/>
                </a:moveTo>
                <a:cubicBezTo>
                  <a:pt x="676049" y="524726"/>
                  <a:pt x="524726" y="676049"/>
                  <a:pt x="338024" y="676049"/>
                </a:cubicBezTo>
                <a:cubicBezTo>
                  <a:pt x="151322" y="676049"/>
                  <a:pt x="0" y="524726"/>
                  <a:pt x="0" y="338024"/>
                </a:cubicBezTo>
                <a:cubicBezTo>
                  <a:pt x="0" y="151322"/>
                  <a:pt x="151322" y="0"/>
                  <a:pt x="338024" y="0"/>
                </a:cubicBezTo>
                <a:cubicBezTo>
                  <a:pt x="524726" y="0"/>
                  <a:pt x="676049" y="151322"/>
                  <a:pt x="676049" y="338024"/>
                </a:cubicBezTo>
                <a:close/>
              </a:path>
            </a:pathLst>
          </a:custGeom>
          <a:noFill/>
          <a:ln w="8450">
            <a:solidFill>
              <a:srgbClr val="484848"/>
            </a:solidFill>
            <a:prstDash val="dash"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4811434" y="1448459"/>
            <a:ext cx="1825389" cy="681683"/>
            <a:chOff x="1622473" y="940835"/>
            <a:chExt cx="1825389" cy="681683"/>
          </a:xfrm>
        </p:grpSpPr>
        <p:sp>
          <p:nvSpPr>
            <p:cNvPr id="5" name="Rounded Rectangle 4"/>
            <p:cNvSpPr/>
            <p:nvPr/>
          </p:nvSpPr>
          <p:spPr>
            <a:xfrm>
              <a:off x="1622473" y="940835"/>
              <a:ext cx="1825389" cy="681683"/>
            </a:xfrm>
            <a:custGeom>
              <a:avLst/>
              <a:gdLst/>
              <a:ahLst/>
              <a:cxnLst/>
              <a:rect l="0" t="0" r="0" b="0"/>
              <a:pathLst>
                <a:path w="1825389" h="681683">
                  <a:moveTo>
                    <a:pt x="56" y="385348"/>
                  </a:moveTo>
                  <a:lnTo>
                    <a:pt x="56" y="377460"/>
                  </a:lnTo>
                  <a:lnTo>
                    <a:pt x="1825389" y="377460"/>
                  </a:lnTo>
                  <a:lnTo>
                    <a:pt x="1825389" y="385348"/>
                  </a:lnTo>
                  <a:cubicBezTo>
                    <a:pt x="1825389" y="549008"/>
                    <a:pt x="1692714" y="681683"/>
                    <a:pt x="1529054" y="681683"/>
                  </a:cubicBezTo>
                  <a:lnTo>
                    <a:pt x="296334" y="681683"/>
                  </a:lnTo>
                  <a:cubicBezTo>
                    <a:pt x="132674" y="681683"/>
                    <a:pt x="0" y="549008"/>
                    <a:pt x="0" y="385348"/>
                  </a:cubicBezTo>
                  <a:close/>
                  <a:moveTo>
                    <a:pt x="56" y="304222"/>
                  </a:moveTo>
                  <a:lnTo>
                    <a:pt x="1825389" y="304222"/>
                  </a:lnTo>
                  <a:lnTo>
                    <a:pt x="1825389" y="377460"/>
                  </a:lnTo>
                  <a:lnTo>
                    <a:pt x="56" y="377460"/>
                  </a:lnTo>
                  <a:close/>
                  <a:moveTo>
                    <a:pt x="0" y="304222"/>
                  </a:moveTo>
                  <a:lnTo>
                    <a:pt x="0" y="296334"/>
                  </a:lnTo>
                  <a:cubicBezTo>
                    <a:pt x="0" y="132674"/>
                    <a:pt x="132674" y="0"/>
                    <a:pt x="296334" y="0"/>
                  </a:cubicBezTo>
                  <a:lnTo>
                    <a:pt x="1529054" y="0"/>
                  </a:lnTo>
                  <a:cubicBezTo>
                    <a:pt x="1692714" y="0"/>
                    <a:pt x="1825389" y="132674"/>
                    <a:pt x="1825389" y="296334"/>
                  </a:cubicBezTo>
                  <a:lnTo>
                    <a:pt x="1825389" y="304222"/>
                  </a:lnTo>
                  <a:close/>
                </a:path>
              </a:pathLst>
            </a:custGeom>
            <a:gradFill rotWithShape="1">
              <a:gsLst>
                <a:gs pos="0">
                  <a:srgbClr val="FFC188"/>
                </a:gs>
                <a:gs pos="100000">
                  <a:srgbClr val="FA963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22473" y="940835"/>
              <a:ext cx="1825389" cy="681683"/>
            </a:xfrm>
            <a:custGeom>
              <a:avLst/>
              <a:gdLst/>
              <a:ahLst/>
              <a:cxnLst/>
              <a:rect l="0" t="0" r="0" b="0"/>
              <a:pathLst>
                <a:path w="1825389" h="681683">
                  <a:moveTo>
                    <a:pt x="1825389" y="377460"/>
                  </a:moveTo>
                  <a:lnTo>
                    <a:pt x="1825389" y="385348"/>
                  </a:lnTo>
                  <a:cubicBezTo>
                    <a:pt x="1825389" y="549008"/>
                    <a:pt x="1692714" y="681683"/>
                    <a:pt x="1529054" y="681683"/>
                  </a:cubicBezTo>
                  <a:lnTo>
                    <a:pt x="296334" y="681683"/>
                  </a:lnTo>
                  <a:cubicBezTo>
                    <a:pt x="132674" y="681683"/>
                    <a:pt x="0" y="549008"/>
                    <a:pt x="0" y="385348"/>
                  </a:cubicBezTo>
                  <a:lnTo>
                    <a:pt x="56" y="385348"/>
                  </a:lnTo>
                  <a:lnTo>
                    <a:pt x="56" y="377460"/>
                  </a:lnTo>
                  <a:moveTo>
                    <a:pt x="56" y="377460"/>
                  </a:moveTo>
                  <a:lnTo>
                    <a:pt x="56" y="304222"/>
                  </a:lnTo>
                  <a:moveTo>
                    <a:pt x="1825389" y="304222"/>
                  </a:moveTo>
                  <a:lnTo>
                    <a:pt x="1825389" y="377460"/>
                  </a:lnTo>
                  <a:moveTo>
                    <a:pt x="0" y="304222"/>
                  </a:moveTo>
                  <a:lnTo>
                    <a:pt x="0" y="296334"/>
                  </a:lnTo>
                  <a:cubicBezTo>
                    <a:pt x="0" y="132674"/>
                    <a:pt x="132675" y="0"/>
                    <a:pt x="296334" y="0"/>
                  </a:cubicBezTo>
                  <a:lnTo>
                    <a:pt x="1529054" y="0"/>
                  </a:lnTo>
                  <a:cubicBezTo>
                    <a:pt x="1692714" y="0"/>
                    <a:pt x="1825389" y="132674"/>
                    <a:pt x="1825389" y="296334"/>
                  </a:cubicBezTo>
                  <a:lnTo>
                    <a:pt x="1825389" y="304222"/>
                  </a:lnTo>
                  <a:lnTo>
                    <a:pt x="1825333" y="304222"/>
                  </a:lnTo>
                </a:path>
              </a:pathLst>
            </a:custGeom>
            <a:noFill/>
            <a:ln w="845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6484701" y="2485124"/>
            <a:ext cx="540839" cy="540839"/>
          </a:xfrm>
          <a:custGeom>
            <a:avLst/>
            <a:gdLst/>
            <a:ahLst/>
            <a:cxnLst/>
            <a:rect l="0" t="0" r="0" b="0"/>
            <a:pathLst>
              <a:path w="540839" h="540839">
                <a:moveTo>
                  <a:pt x="540839" y="270419"/>
                </a:moveTo>
                <a:cubicBezTo>
                  <a:pt x="540839" y="419770"/>
                  <a:pt x="419770" y="540839"/>
                  <a:pt x="270419" y="540839"/>
                </a:cubicBezTo>
                <a:cubicBezTo>
                  <a:pt x="121069" y="540839"/>
                  <a:pt x="0" y="419770"/>
                  <a:pt x="0" y="270419"/>
                </a:cubicBezTo>
                <a:cubicBezTo>
                  <a:pt x="0" y="121069"/>
                  <a:pt x="121069" y="0"/>
                  <a:pt x="270419" y="0"/>
                </a:cubicBezTo>
                <a:cubicBezTo>
                  <a:pt x="419770" y="0"/>
                  <a:pt x="540839" y="121069"/>
                  <a:pt x="540839" y="270419"/>
                </a:cubicBezTo>
                <a:close/>
              </a:path>
            </a:pathLst>
          </a:custGeom>
          <a:gradFill rotWithShape="1">
            <a:gsLst>
              <a:gs pos="0">
                <a:srgbClr val="FFF282"/>
              </a:gs>
              <a:gs pos="100000">
                <a:srgbClr val="FFE714"/>
              </a:gs>
            </a:gsLst>
            <a:lin ang="5400000" scaled="1"/>
          </a:gra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5673442" y="2282253"/>
            <a:ext cx="1554913" cy="980327"/>
          </a:xfrm>
          <a:custGeom>
            <a:avLst/>
            <a:gdLst/>
            <a:ahLst/>
            <a:cxnLst/>
            <a:rect l="0" t="0" r="0" b="0"/>
            <a:pathLst>
              <a:path w="1554913" h="980327">
                <a:moveTo>
                  <a:pt x="574641" y="980327"/>
                </a:moveTo>
                <a:lnTo>
                  <a:pt x="747090" y="807935"/>
                </a:lnTo>
                <a:cubicBezTo>
                  <a:pt x="832723" y="893568"/>
                  <a:pt x="951032" y="946525"/>
                  <a:pt x="1081735" y="946525"/>
                </a:cubicBezTo>
                <a:cubicBezTo>
                  <a:pt x="1341169" y="946525"/>
                  <a:pt x="1551871" y="737682"/>
                  <a:pt x="1554913" y="478924"/>
                </a:cubicBezTo>
                <a:cubicBezTo>
                  <a:pt x="1554913" y="477065"/>
                  <a:pt x="1554913" y="463882"/>
                  <a:pt x="1554913" y="462023"/>
                </a:cubicBezTo>
                <a:moveTo>
                  <a:pt x="608444" y="462023"/>
                </a:moveTo>
                <a:cubicBezTo>
                  <a:pt x="608444" y="463882"/>
                  <a:pt x="608444" y="471431"/>
                  <a:pt x="608444" y="473290"/>
                </a:cubicBezTo>
                <a:lnTo>
                  <a:pt x="0" y="473290"/>
                </a:lnTo>
                <a:moveTo>
                  <a:pt x="608444" y="462023"/>
                </a:moveTo>
                <a:cubicBezTo>
                  <a:pt x="611430" y="206364"/>
                  <a:pt x="820273" y="0"/>
                  <a:pt x="1081622" y="0"/>
                </a:cubicBezTo>
                <a:cubicBezTo>
                  <a:pt x="1342971" y="0"/>
                  <a:pt x="1554857" y="203716"/>
                  <a:pt x="1554857" y="461967"/>
                </a:cubicBezTo>
                <a:moveTo>
                  <a:pt x="811259" y="473290"/>
                </a:moveTo>
                <a:cubicBezTo>
                  <a:pt x="811259" y="323940"/>
                  <a:pt x="932328" y="202871"/>
                  <a:pt x="1081678" y="202871"/>
                </a:cubicBezTo>
                <a:cubicBezTo>
                  <a:pt x="1231029" y="202871"/>
                  <a:pt x="1352098" y="323940"/>
                  <a:pt x="1352098" y="473290"/>
                </a:cubicBezTo>
                <a:cubicBezTo>
                  <a:pt x="1352098" y="622641"/>
                  <a:pt x="1231029" y="743710"/>
                  <a:pt x="1081678" y="743710"/>
                </a:cubicBezTo>
                <a:cubicBezTo>
                  <a:pt x="932328" y="743710"/>
                  <a:pt x="811259" y="622641"/>
                  <a:pt x="811259" y="473290"/>
                </a:cubicBezTo>
                <a:close/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6417096" y="2417519"/>
            <a:ext cx="676049" cy="676049"/>
          </a:xfrm>
          <a:custGeom>
            <a:avLst/>
            <a:gdLst/>
            <a:ahLst/>
            <a:cxnLst/>
            <a:rect l="0" t="0" r="0" b="0"/>
            <a:pathLst>
              <a:path w="676049" h="676049">
                <a:moveTo>
                  <a:pt x="676049" y="338024"/>
                </a:moveTo>
                <a:cubicBezTo>
                  <a:pt x="676049" y="524726"/>
                  <a:pt x="524726" y="676049"/>
                  <a:pt x="338024" y="676049"/>
                </a:cubicBezTo>
                <a:cubicBezTo>
                  <a:pt x="151322" y="676049"/>
                  <a:pt x="0" y="524726"/>
                  <a:pt x="0" y="338024"/>
                </a:cubicBezTo>
                <a:cubicBezTo>
                  <a:pt x="0" y="151322"/>
                  <a:pt x="151322" y="0"/>
                  <a:pt x="338024" y="0"/>
                </a:cubicBezTo>
                <a:cubicBezTo>
                  <a:pt x="524726" y="0"/>
                  <a:pt x="676049" y="151322"/>
                  <a:pt x="676049" y="338024"/>
                </a:cubicBezTo>
                <a:close/>
              </a:path>
            </a:pathLst>
          </a:custGeom>
          <a:noFill/>
          <a:ln w="8450">
            <a:solidFill>
              <a:srgbClr val="484848"/>
            </a:solidFill>
            <a:prstDash val="dash"/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848064" y="2411829"/>
            <a:ext cx="1825389" cy="681683"/>
            <a:chOff x="659103" y="1904205"/>
            <a:chExt cx="1825389" cy="681683"/>
          </a:xfrm>
        </p:grpSpPr>
        <p:sp>
          <p:nvSpPr>
            <p:cNvPr id="11" name="Rounded Rectangle 10"/>
            <p:cNvSpPr/>
            <p:nvPr/>
          </p:nvSpPr>
          <p:spPr>
            <a:xfrm>
              <a:off x="659103" y="1904205"/>
              <a:ext cx="1825389" cy="681683"/>
            </a:xfrm>
            <a:custGeom>
              <a:avLst/>
              <a:gdLst/>
              <a:ahLst/>
              <a:cxnLst/>
              <a:rect l="0" t="0" r="0" b="0"/>
              <a:pathLst>
                <a:path w="1825389" h="681683">
                  <a:moveTo>
                    <a:pt x="56" y="385348"/>
                  </a:moveTo>
                  <a:lnTo>
                    <a:pt x="56" y="377460"/>
                  </a:lnTo>
                  <a:lnTo>
                    <a:pt x="1825389" y="377460"/>
                  </a:lnTo>
                  <a:lnTo>
                    <a:pt x="1825389" y="385348"/>
                  </a:lnTo>
                  <a:cubicBezTo>
                    <a:pt x="1825389" y="549008"/>
                    <a:pt x="1692714" y="681683"/>
                    <a:pt x="1529054" y="681683"/>
                  </a:cubicBezTo>
                  <a:lnTo>
                    <a:pt x="296334" y="681683"/>
                  </a:lnTo>
                  <a:cubicBezTo>
                    <a:pt x="132674" y="681683"/>
                    <a:pt x="0" y="549008"/>
                    <a:pt x="0" y="385348"/>
                  </a:cubicBezTo>
                  <a:close/>
                  <a:moveTo>
                    <a:pt x="56" y="304222"/>
                  </a:moveTo>
                  <a:lnTo>
                    <a:pt x="1825389" y="304222"/>
                  </a:lnTo>
                  <a:lnTo>
                    <a:pt x="1825389" y="377460"/>
                  </a:lnTo>
                  <a:lnTo>
                    <a:pt x="56" y="377460"/>
                  </a:lnTo>
                  <a:close/>
                  <a:moveTo>
                    <a:pt x="0" y="304222"/>
                  </a:moveTo>
                  <a:lnTo>
                    <a:pt x="0" y="296334"/>
                  </a:lnTo>
                  <a:cubicBezTo>
                    <a:pt x="0" y="132674"/>
                    <a:pt x="132674" y="0"/>
                    <a:pt x="296334" y="0"/>
                  </a:cubicBezTo>
                  <a:lnTo>
                    <a:pt x="1529054" y="0"/>
                  </a:lnTo>
                  <a:cubicBezTo>
                    <a:pt x="1692714" y="0"/>
                    <a:pt x="1825389" y="132674"/>
                    <a:pt x="1825389" y="296334"/>
                  </a:cubicBezTo>
                  <a:lnTo>
                    <a:pt x="1825389" y="304222"/>
                  </a:lnTo>
                  <a:close/>
                </a:path>
              </a:pathLst>
            </a:custGeom>
            <a:gradFill rotWithShape="1">
              <a:gsLst>
                <a:gs pos="0">
                  <a:srgbClr val="FFF282"/>
                </a:gs>
                <a:gs pos="100000">
                  <a:srgbClr val="FFE714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59103" y="1904205"/>
              <a:ext cx="1825389" cy="681683"/>
            </a:xfrm>
            <a:custGeom>
              <a:avLst/>
              <a:gdLst/>
              <a:ahLst/>
              <a:cxnLst/>
              <a:rect l="0" t="0" r="0" b="0"/>
              <a:pathLst>
                <a:path w="1825389" h="681683">
                  <a:moveTo>
                    <a:pt x="1825389" y="377460"/>
                  </a:moveTo>
                  <a:lnTo>
                    <a:pt x="1825389" y="385348"/>
                  </a:lnTo>
                  <a:cubicBezTo>
                    <a:pt x="1825389" y="549008"/>
                    <a:pt x="1692714" y="681683"/>
                    <a:pt x="1529054" y="681683"/>
                  </a:cubicBezTo>
                  <a:lnTo>
                    <a:pt x="296334" y="681683"/>
                  </a:lnTo>
                  <a:cubicBezTo>
                    <a:pt x="132674" y="681683"/>
                    <a:pt x="0" y="549008"/>
                    <a:pt x="0" y="385348"/>
                  </a:cubicBezTo>
                  <a:lnTo>
                    <a:pt x="56" y="385348"/>
                  </a:lnTo>
                  <a:lnTo>
                    <a:pt x="56" y="377460"/>
                  </a:lnTo>
                  <a:moveTo>
                    <a:pt x="56" y="377460"/>
                  </a:moveTo>
                  <a:lnTo>
                    <a:pt x="56" y="304222"/>
                  </a:lnTo>
                  <a:moveTo>
                    <a:pt x="1825389" y="304222"/>
                  </a:moveTo>
                  <a:lnTo>
                    <a:pt x="1825389" y="377460"/>
                  </a:lnTo>
                  <a:moveTo>
                    <a:pt x="0" y="304222"/>
                  </a:moveTo>
                  <a:lnTo>
                    <a:pt x="0" y="296334"/>
                  </a:lnTo>
                  <a:cubicBezTo>
                    <a:pt x="0" y="132674"/>
                    <a:pt x="132675" y="0"/>
                    <a:pt x="296334" y="0"/>
                  </a:cubicBezTo>
                  <a:lnTo>
                    <a:pt x="1529054" y="0"/>
                  </a:lnTo>
                  <a:cubicBezTo>
                    <a:pt x="1692714" y="0"/>
                    <a:pt x="1825389" y="132674"/>
                    <a:pt x="1825389" y="296334"/>
                  </a:cubicBezTo>
                  <a:lnTo>
                    <a:pt x="1825389" y="304222"/>
                  </a:lnTo>
                  <a:lnTo>
                    <a:pt x="1825333" y="304222"/>
                  </a:lnTo>
                </a:path>
              </a:pathLst>
            </a:custGeom>
            <a:noFill/>
            <a:ln w="845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5555133" y="3420269"/>
            <a:ext cx="540839" cy="535205"/>
          </a:xfrm>
          <a:custGeom>
            <a:avLst/>
            <a:gdLst/>
            <a:ahLst/>
            <a:cxnLst/>
            <a:rect l="0" t="0" r="0" b="0"/>
            <a:pathLst>
              <a:path w="540839" h="535205">
                <a:moveTo>
                  <a:pt x="540839" y="267602"/>
                </a:moveTo>
                <a:cubicBezTo>
                  <a:pt x="540839" y="415397"/>
                  <a:pt x="419770" y="535205"/>
                  <a:pt x="270419" y="535205"/>
                </a:cubicBezTo>
                <a:cubicBezTo>
                  <a:pt x="121069" y="535205"/>
                  <a:pt x="0" y="415397"/>
                  <a:pt x="0" y="267602"/>
                </a:cubicBezTo>
                <a:cubicBezTo>
                  <a:pt x="0" y="119807"/>
                  <a:pt x="121069" y="0"/>
                  <a:pt x="270419" y="0"/>
                </a:cubicBezTo>
                <a:cubicBezTo>
                  <a:pt x="419770" y="0"/>
                  <a:pt x="540839" y="119808"/>
                  <a:pt x="540839" y="267602"/>
                </a:cubicBezTo>
                <a:close/>
              </a:path>
            </a:pathLst>
          </a:custGeom>
          <a:gradFill rotWithShape="1">
            <a:gsLst>
              <a:gs pos="0">
                <a:srgbClr val="CFF976"/>
              </a:gs>
              <a:gs pos="100000">
                <a:srgbClr val="A8DD38"/>
              </a:gs>
            </a:gsLst>
            <a:lin ang="5400000" scaled="1"/>
          </a:gra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5487528" y="3352664"/>
            <a:ext cx="676049" cy="670415"/>
          </a:xfrm>
          <a:custGeom>
            <a:avLst/>
            <a:gdLst/>
            <a:ahLst/>
            <a:cxnLst/>
            <a:rect l="0" t="0" r="0" b="0"/>
            <a:pathLst>
              <a:path w="676049" h="670415">
                <a:moveTo>
                  <a:pt x="676037" y="338024"/>
                </a:moveTo>
                <a:cubicBezTo>
                  <a:pt x="676037" y="521615"/>
                  <a:pt x="524717" y="670415"/>
                  <a:pt x="338019" y="670415"/>
                </a:cubicBezTo>
                <a:cubicBezTo>
                  <a:pt x="151319" y="670415"/>
                  <a:pt x="0" y="521615"/>
                  <a:pt x="0" y="338024"/>
                </a:cubicBezTo>
                <a:cubicBezTo>
                  <a:pt x="0" y="151322"/>
                  <a:pt x="151322" y="0"/>
                  <a:pt x="338024" y="0"/>
                </a:cubicBezTo>
                <a:cubicBezTo>
                  <a:pt x="524726" y="0"/>
                  <a:pt x="676049" y="151322"/>
                  <a:pt x="676049" y="338024"/>
                </a:cubicBezTo>
              </a:path>
            </a:pathLst>
          </a:custGeom>
          <a:noFill/>
          <a:ln w="8450">
            <a:solidFill>
              <a:srgbClr val="484848"/>
            </a:solidFill>
            <a:prstDash val="dash"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5352318" y="3217454"/>
            <a:ext cx="1554913" cy="946469"/>
          </a:xfrm>
          <a:custGeom>
            <a:avLst/>
            <a:gdLst/>
            <a:ahLst/>
            <a:cxnLst/>
            <a:rect l="0" t="0" r="0" b="0"/>
            <a:pathLst>
              <a:path w="1554913" h="946469">
                <a:moveTo>
                  <a:pt x="946469" y="484501"/>
                </a:moveTo>
                <a:cubicBezTo>
                  <a:pt x="946469" y="482642"/>
                  <a:pt x="946469" y="475093"/>
                  <a:pt x="946469" y="473234"/>
                </a:cubicBezTo>
                <a:lnTo>
                  <a:pt x="1554913" y="473234"/>
                </a:lnTo>
                <a:moveTo>
                  <a:pt x="946469" y="484501"/>
                </a:moveTo>
                <a:cubicBezTo>
                  <a:pt x="943483" y="740130"/>
                  <a:pt x="734627" y="946469"/>
                  <a:pt x="473262" y="946469"/>
                </a:cubicBezTo>
                <a:cubicBezTo>
                  <a:pt x="211897" y="946469"/>
                  <a:pt x="0" y="742777"/>
                  <a:pt x="0" y="484558"/>
                </a:cubicBezTo>
                <a:moveTo>
                  <a:pt x="807822" y="138590"/>
                </a:moveTo>
                <a:cubicBezTo>
                  <a:pt x="722189" y="52957"/>
                  <a:pt x="603881" y="0"/>
                  <a:pt x="473178" y="0"/>
                </a:cubicBezTo>
                <a:cubicBezTo>
                  <a:pt x="213744" y="0"/>
                  <a:pt x="3042" y="208842"/>
                  <a:pt x="0" y="467600"/>
                </a:cubicBezTo>
                <a:cubicBezTo>
                  <a:pt x="0" y="469459"/>
                  <a:pt x="0" y="482642"/>
                  <a:pt x="0" y="484501"/>
                </a:cubicBezTo>
                <a:moveTo>
                  <a:pt x="743643" y="473234"/>
                </a:moveTo>
                <a:cubicBezTo>
                  <a:pt x="743643" y="620096"/>
                  <a:pt x="622576" y="739147"/>
                  <a:pt x="473228" y="739147"/>
                </a:cubicBezTo>
                <a:cubicBezTo>
                  <a:pt x="323880" y="739147"/>
                  <a:pt x="202814" y="620096"/>
                  <a:pt x="202814" y="473234"/>
                </a:cubicBezTo>
                <a:cubicBezTo>
                  <a:pt x="202814" y="323883"/>
                  <a:pt x="323883" y="202814"/>
                  <a:pt x="473234" y="202814"/>
                </a:cubicBezTo>
                <a:cubicBezTo>
                  <a:pt x="622585" y="202814"/>
                  <a:pt x="743654" y="323883"/>
                  <a:pt x="743654" y="473234"/>
                </a:cubicBezTo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9" name="Group 18"/>
          <p:cNvGrpSpPr/>
          <p:nvPr/>
        </p:nvGrpSpPr>
        <p:grpSpPr>
          <a:xfrm>
            <a:off x="6907206" y="3285058"/>
            <a:ext cx="1825414" cy="811822"/>
            <a:chOff x="3718246" y="2777435"/>
            <a:chExt cx="1825414" cy="811822"/>
          </a:xfrm>
        </p:grpSpPr>
        <p:sp>
          <p:nvSpPr>
            <p:cNvPr id="17" name="Rounded Rectangle 16"/>
            <p:cNvSpPr/>
            <p:nvPr/>
          </p:nvSpPr>
          <p:spPr>
            <a:xfrm>
              <a:off x="3718246" y="2777435"/>
              <a:ext cx="1825414" cy="811822"/>
            </a:xfrm>
            <a:custGeom>
              <a:avLst/>
              <a:gdLst/>
              <a:ahLst/>
              <a:cxnLst/>
              <a:rect l="0" t="0" r="0" b="0"/>
              <a:pathLst>
                <a:path w="1825414" h="811822">
                  <a:moveTo>
                    <a:pt x="1825357" y="296334"/>
                  </a:moveTo>
                  <a:lnTo>
                    <a:pt x="1825357" y="304222"/>
                  </a:lnTo>
                  <a:lnTo>
                    <a:pt x="24" y="304222"/>
                  </a:lnTo>
                  <a:lnTo>
                    <a:pt x="24" y="296334"/>
                  </a:lnTo>
                  <a:cubicBezTo>
                    <a:pt x="24" y="132674"/>
                    <a:pt x="132699" y="0"/>
                    <a:pt x="296359" y="0"/>
                  </a:cubicBezTo>
                  <a:lnTo>
                    <a:pt x="1529079" y="0"/>
                  </a:lnTo>
                  <a:cubicBezTo>
                    <a:pt x="1692739" y="0"/>
                    <a:pt x="1825414" y="132674"/>
                    <a:pt x="1825414" y="296334"/>
                  </a:cubicBezTo>
                  <a:close/>
                  <a:moveTo>
                    <a:pt x="1825357" y="512670"/>
                  </a:moveTo>
                  <a:lnTo>
                    <a:pt x="24" y="512670"/>
                  </a:lnTo>
                  <a:lnTo>
                    <a:pt x="24" y="304222"/>
                  </a:lnTo>
                  <a:lnTo>
                    <a:pt x="1825357" y="304222"/>
                  </a:lnTo>
                  <a:close/>
                  <a:moveTo>
                    <a:pt x="1825357" y="512670"/>
                  </a:moveTo>
                  <a:lnTo>
                    <a:pt x="1825357" y="520426"/>
                  </a:lnTo>
                  <a:cubicBezTo>
                    <a:pt x="1825357" y="681359"/>
                    <a:pt x="1692684" y="811822"/>
                    <a:pt x="1529028" y="811822"/>
                  </a:cubicBezTo>
                  <a:lnTo>
                    <a:pt x="296329" y="811822"/>
                  </a:lnTo>
                  <a:cubicBezTo>
                    <a:pt x="132672" y="811822"/>
                    <a:pt x="0" y="681359"/>
                    <a:pt x="0" y="520426"/>
                  </a:cubicBezTo>
                  <a:lnTo>
                    <a:pt x="0" y="512670"/>
                  </a:ln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718246" y="2777435"/>
              <a:ext cx="1825414" cy="811822"/>
            </a:xfrm>
            <a:custGeom>
              <a:avLst/>
              <a:gdLst/>
              <a:ahLst/>
              <a:cxnLst/>
              <a:rect l="0" t="0" r="0" b="0"/>
              <a:pathLst>
                <a:path w="1825414" h="811822">
                  <a:moveTo>
                    <a:pt x="24" y="304222"/>
                  </a:moveTo>
                  <a:lnTo>
                    <a:pt x="24" y="296334"/>
                  </a:lnTo>
                  <a:cubicBezTo>
                    <a:pt x="24" y="132674"/>
                    <a:pt x="132699" y="0"/>
                    <a:pt x="296359" y="0"/>
                  </a:cubicBezTo>
                  <a:lnTo>
                    <a:pt x="1529079" y="0"/>
                  </a:lnTo>
                  <a:cubicBezTo>
                    <a:pt x="1692739" y="0"/>
                    <a:pt x="1825414" y="132674"/>
                    <a:pt x="1825414" y="296334"/>
                  </a:cubicBezTo>
                  <a:lnTo>
                    <a:pt x="1825357" y="296334"/>
                  </a:lnTo>
                  <a:lnTo>
                    <a:pt x="1825357" y="304222"/>
                  </a:lnTo>
                  <a:moveTo>
                    <a:pt x="1825357" y="304222"/>
                  </a:moveTo>
                  <a:lnTo>
                    <a:pt x="1825357" y="512670"/>
                  </a:lnTo>
                  <a:moveTo>
                    <a:pt x="24" y="512670"/>
                  </a:moveTo>
                  <a:lnTo>
                    <a:pt x="24" y="304222"/>
                  </a:lnTo>
                  <a:moveTo>
                    <a:pt x="1825357" y="512670"/>
                  </a:moveTo>
                  <a:lnTo>
                    <a:pt x="1825357" y="520426"/>
                  </a:lnTo>
                  <a:cubicBezTo>
                    <a:pt x="1825357" y="681359"/>
                    <a:pt x="1692684" y="811822"/>
                    <a:pt x="1529028" y="811822"/>
                  </a:cubicBezTo>
                  <a:lnTo>
                    <a:pt x="296329" y="811822"/>
                  </a:lnTo>
                  <a:cubicBezTo>
                    <a:pt x="132672" y="811822"/>
                    <a:pt x="0" y="681359"/>
                    <a:pt x="0" y="520426"/>
                  </a:cubicBezTo>
                  <a:lnTo>
                    <a:pt x="0" y="512670"/>
                  </a:lnTo>
                  <a:lnTo>
                    <a:pt x="56" y="512670"/>
                  </a:lnTo>
                </a:path>
              </a:pathLst>
            </a:custGeom>
            <a:noFill/>
            <a:ln w="845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4608664" y="4366738"/>
            <a:ext cx="540839" cy="535205"/>
          </a:xfrm>
          <a:custGeom>
            <a:avLst/>
            <a:gdLst/>
            <a:ahLst/>
            <a:cxnLst/>
            <a:rect l="0" t="0" r="0" b="0"/>
            <a:pathLst>
              <a:path w="540839" h="535205">
                <a:moveTo>
                  <a:pt x="540839" y="267602"/>
                </a:moveTo>
                <a:cubicBezTo>
                  <a:pt x="540839" y="415397"/>
                  <a:pt x="419770" y="535205"/>
                  <a:pt x="270419" y="535205"/>
                </a:cubicBezTo>
                <a:cubicBezTo>
                  <a:pt x="121069" y="535205"/>
                  <a:pt x="0" y="415397"/>
                  <a:pt x="0" y="267602"/>
                </a:cubicBezTo>
                <a:cubicBezTo>
                  <a:pt x="0" y="119807"/>
                  <a:pt x="121069" y="0"/>
                  <a:pt x="270419" y="0"/>
                </a:cubicBezTo>
                <a:cubicBezTo>
                  <a:pt x="419770" y="0"/>
                  <a:pt x="540839" y="119808"/>
                  <a:pt x="540839" y="267602"/>
                </a:cubicBezTo>
                <a:close/>
              </a:path>
            </a:pathLst>
          </a:custGeom>
          <a:gradFill rotWithShape="1">
            <a:gsLst>
              <a:gs pos="0">
                <a:srgbClr val="83FAC1"/>
              </a:gs>
              <a:gs pos="100000">
                <a:srgbClr val="44E095"/>
              </a:gs>
            </a:gsLst>
            <a:lin ang="5400000" scaled="1"/>
          </a:gra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4541059" y="4299133"/>
            <a:ext cx="676049" cy="670415"/>
          </a:xfrm>
          <a:custGeom>
            <a:avLst/>
            <a:gdLst/>
            <a:ahLst/>
            <a:cxnLst/>
            <a:rect l="0" t="0" r="0" b="0"/>
            <a:pathLst>
              <a:path w="676049" h="670415">
                <a:moveTo>
                  <a:pt x="676037" y="338024"/>
                </a:moveTo>
                <a:cubicBezTo>
                  <a:pt x="676037" y="521615"/>
                  <a:pt x="524717" y="670415"/>
                  <a:pt x="338019" y="670415"/>
                </a:cubicBezTo>
                <a:cubicBezTo>
                  <a:pt x="151319" y="670415"/>
                  <a:pt x="0" y="521615"/>
                  <a:pt x="0" y="338024"/>
                </a:cubicBezTo>
                <a:cubicBezTo>
                  <a:pt x="0" y="151322"/>
                  <a:pt x="151322" y="0"/>
                  <a:pt x="338024" y="0"/>
                </a:cubicBezTo>
                <a:cubicBezTo>
                  <a:pt x="524726" y="0"/>
                  <a:pt x="676049" y="151322"/>
                  <a:pt x="676049" y="338024"/>
                </a:cubicBezTo>
              </a:path>
            </a:pathLst>
          </a:custGeom>
          <a:noFill/>
          <a:ln w="8450">
            <a:solidFill>
              <a:srgbClr val="484848"/>
            </a:solidFill>
            <a:prstDash val="dash"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4405849" y="4130121"/>
            <a:ext cx="1554913" cy="980271"/>
          </a:xfrm>
          <a:custGeom>
            <a:avLst/>
            <a:gdLst/>
            <a:ahLst/>
            <a:cxnLst/>
            <a:rect l="0" t="0" r="0" b="0"/>
            <a:pathLst>
              <a:path w="1554913" h="980271">
                <a:moveTo>
                  <a:pt x="980271" y="0"/>
                </a:moveTo>
                <a:lnTo>
                  <a:pt x="807822" y="172392"/>
                </a:lnTo>
                <a:cubicBezTo>
                  <a:pt x="722189" y="86759"/>
                  <a:pt x="603881" y="33802"/>
                  <a:pt x="473178" y="33802"/>
                </a:cubicBezTo>
                <a:cubicBezTo>
                  <a:pt x="213744" y="33802"/>
                  <a:pt x="3042" y="242645"/>
                  <a:pt x="0" y="501403"/>
                </a:cubicBezTo>
                <a:cubicBezTo>
                  <a:pt x="0" y="503262"/>
                  <a:pt x="0" y="516445"/>
                  <a:pt x="0" y="518304"/>
                </a:cubicBezTo>
                <a:moveTo>
                  <a:pt x="946469" y="518304"/>
                </a:moveTo>
                <a:cubicBezTo>
                  <a:pt x="946469" y="516445"/>
                  <a:pt x="946469" y="508896"/>
                  <a:pt x="946469" y="507036"/>
                </a:cubicBezTo>
                <a:lnTo>
                  <a:pt x="1554913" y="507036"/>
                </a:lnTo>
                <a:moveTo>
                  <a:pt x="946469" y="518304"/>
                </a:moveTo>
                <a:cubicBezTo>
                  <a:pt x="943483" y="773932"/>
                  <a:pt x="734627" y="980271"/>
                  <a:pt x="473262" y="980271"/>
                </a:cubicBezTo>
                <a:cubicBezTo>
                  <a:pt x="211897" y="980271"/>
                  <a:pt x="0" y="776580"/>
                  <a:pt x="0" y="518360"/>
                </a:cubicBezTo>
                <a:moveTo>
                  <a:pt x="743643" y="507036"/>
                </a:moveTo>
                <a:cubicBezTo>
                  <a:pt x="743643" y="653898"/>
                  <a:pt x="622576" y="772949"/>
                  <a:pt x="473228" y="772949"/>
                </a:cubicBezTo>
                <a:cubicBezTo>
                  <a:pt x="323880" y="772949"/>
                  <a:pt x="202814" y="653898"/>
                  <a:pt x="202814" y="507036"/>
                </a:cubicBezTo>
                <a:cubicBezTo>
                  <a:pt x="202814" y="357686"/>
                  <a:pt x="323883" y="236617"/>
                  <a:pt x="473234" y="236617"/>
                </a:cubicBezTo>
                <a:cubicBezTo>
                  <a:pt x="622585" y="236617"/>
                  <a:pt x="743654" y="357686"/>
                  <a:pt x="743654" y="507036"/>
                </a:cubicBezTo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5960737" y="4299132"/>
            <a:ext cx="1825414" cy="676612"/>
            <a:chOff x="2771777" y="3791509"/>
            <a:chExt cx="1825414" cy="676612"/>
          </a:xfrm>
        </p:grpSpPr>
        <p:sp>
          <p:nvSpPr>
            <p:cNvPr id="23" name="Rounded Rectangle 22"/>
            <p:cNvSpPr/>
            <p:nvPr/>
          </p:nvSpPr>
          <p:spPr>
            <a:xfrm>
              <a:off x="2771777" y="3791509"/>
              <a:ext cx="1825414" cy="676612"/>
            </a:xfrm>
            <a:custGeom>
              <a:avLst/>
              <a:gdLst/>
              <a:ahLst/>
              <a:cxnLst/>
              <a:rect l="0" t="0" r="0" b="0"/>
              <a:pathLst>
                <a:path w="1825414" h="676612">
                  <a:moveTo>
                    <a:pt x="1825357" y="296334"/>
                  </a:moveTo>
                  <a:lnTo>
                    <a:pt x="1825357" y="304222"/>
                  </a:lnTo>
                  <a:lnTo>
                    <a:pt x="24" y="304222"/>
                  </a:lnTo>
                  <a:lnTo>
                    <a:pt x="24" y="296334"/>
                  </a:lnTo>
                  <a:cubicBezTo>
                    <a:pt x="24" y="132674"/>
                    <a:pt x="132699" y="0"/>
                    <a:pt x="296359" y="0"/>
                  </a:cubicBezTo>
                  <a:lnTo>
                    <a:pt x="1529079" y="0"/>
                  </a:lnTo>
                  <a:cubicBezTo>
                    <a:pt x="1692739" y="0"/>
                    <a:pt x="1825414" y="132674"/>
                    <a:pt x="1825414" y="296334"/>
                  </a:cubicBezTo>
                  <a:close/>
                  <a:moveTo>
                    <a:pt x="1825357" y="377460"/>
                  </a:moveTo>
                  <a:lnTo>
                    <a:pt x="24" y="377460"/>
                  </a:lnTo>
                  <a:lnTo>
                    <a:pt x="24" y="304222"/>
                  </a:lnTo>
                  <a:lnTo>
                    <a:pt x="1825357" y="304222"/>
                  </a:lnTo>
                  <a:close/>
                  <a:moveTo>
                    <a:pt x="1825357" y="377460"/>
                  </a:moveTo>
                  <a:lnTo>
                    <a:pt x="1825357" y="385216"/>
                  </a:lnTo>
                  <a:cubicBezTo>
                    <a:pt x="1825357" y="546149"/>
                    <a:pt x="1692684" y="676612"/>
                    <a:pt x="1529028" y="676612"/>
                  </a:cubicBezTo>
                  <a:lnTo>
                    <a:pt x="296329" y="676612"/>
                  </a:lnTo>
                  <a:cubicBezTo>
                    <a:pt x="132672" y="676612"/>
                    <a:pt x="0" y="546149"/>
                    <a:pt x="0" y="385216"/>
                  </a:cubicBezTo>
                  <a:lnTo>
                    <a:pt x="0" y="377460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771777" y="3791509"/>
              <a:ext cx="1825414" cy="676612"/>
            </a:xfrm>
            <a:custGeom>
              <a:avLst/>
              <a:gdLst/>
              <a:ahLst/>
              <a:cxnLst/>
              <a:rect l="0" t="0" r="0" b="0"/>
              <a:pathLst>
                <a:path w="1825414" h="676612">
                  <a:moveTo>
                    <a:pt x="24" y="304222"/>
                  </a:moveTo>
                  <a:lnTo>
                    <a:pt x="24" y="296334"/>
                  </a:lnTo>
                  <a:cubicBezTo>
                    <a:pt x="24" y="132674"/>
                    <a:pt x="132699" y="0"/>
                    <a:pt x="296359" y="0"/>
                  </a:cubicBezTo>
                  <a:lnTo>
                    <a:pt x="1529079" y="0"/>
                  </a:lnTo>
                  <a:cubicBezTo>
                    <a:pt x="1692739" y="0"/>
                    <a:pt x="1825414" y="132674"/>
                    <a:pt x="1825414" y="296334"/>
                  </a:cubicBezTo>
                  <a:lnTo>
                    <a:pt x="1825357" y="296334"/>
                  </a:lnTo>
                  <a:lnTo>
                    <a:pt x="1825357" y="304222"/>
                  </a:lnTo>
                  <a:moveTo>
                    <a:pt x="1825357" y="304222"/>
                  </a:moveTo>
                  <a:lnTo>
                    <a:pt x="1825357" y="377460"/>
                  </a:lnTo>
                  <a:moveTo>
                    <a:pt x="24" y="304222"/>
                  </a:moveTo>
                  <a:lnTo>
                    <a:pt x="24" y="377460"/>
                  </a:lnTo>
                  <a:moveTo>
                    <a:pt x="1825357" y="377460"/>
                  </a:moveTo>
                  <a:lnTo>
                    <a:pt x="1825357" y="385216"/>
                  </a:lnTo>
                  <a:cubicBezTo>
                    <a:pt x="1825357" y="546149"/>
                    <a:pt x="1692684" y="676612"/>
                    <a:pt x="1529028" y="676612"/>
                  </a:cubicBezTo>
                  <a:lnTo>
                    <a:pt x="296329" y="676612"/>
                  </a:lnTo>
                  <a:cubicBezTo>
                    <a:pt x="132672" y="676612"/>
                    <a:pt x="0" y="546149"/>
                    <a:pt x="0" y="385216"/>
                  </a:cubicBezTo>
                  <a:lnTo>
                    <a:pt x="0" y="377460"/>
                  </a:lnTo>
                  <a:lnTo>
                    <a:pt x="56" y="377460"/>
                  </a:lnTo>
                </a:path>
              </a:pathLst>
            </a:custGeom>
            <a:noFill/>
            <a:ln w="845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3662195" y="5307573"/>
            <a:ext cx="540839" cy="535205"/>
          </a:xfrm>
          <a:custGeom>
            <a:avLst/>
            <a:gdLst/>
            <a:ahLst/>
            <a:cxnLst/>
            <a:rect l="0" t="0" r="0" b="0"/>
            <a:pathLst>
              <a:path w="540839" h="535205">
                <a:moveTo>
                  <a:pt x="540839" y="267602"/>
                </a:moveTo>
                <a:cubicBezTo>
                  <a:pt x="540839" y="415397"/>
                  <a:pt x="419770" y="535205"/>
                  <a:pt x="270419" y="535205"/>
                </a:cubicBezTo>
                <a:cubicBezTo>
                  <a:pt x="121069" y="535205"/>
                  <a:pt x="0" y="415397"/>
                  <a:pt x="0" y="267602"/>
                </a:cubicBezTo>
                <a:cubicBezTo>
                  <a:pt x="0" y="119807"/>
                  <a:pt x="121069" y="0"/>
                  <a:pt x="270419" y="0"/>
                </a:cubicBezTo>
                <a:cubicBezTo>
                  <a:pt x="419770" y="0"/>
                  <a:pt x="540839" y="119808"/>
                  <a:pt x="540839" y="267602"/>
                </a:cubicBezTo>
                <a:close/>
              </a:path>
            </a:pathLst>
          </a:custGeom>
          <a:gradFill rotWithShape="1">
            <a:gsLst>
              <a:gs pos="0">
                <a:srgbClr val="9CC2FF"/>
              </a:gs>
              <a:gs pos="100000">
                <a:srgbClr val="4F92FF"/>
              </a:gs>
            </a:gsLst>
            <a:lin ang="5400000" scaled="1"/>
          </a:gra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3594590" y="5239969"/>
            <a:ext cx="676049" cy="670415"/>
          </a:xfrm>
          <a:custGeom>
            <a:avLst/>
            <a:gdLst/>
            <a:ahLst/>
            <a:cxnLst/>
            <a:rect l="0" t="0" r="0" b="0"/>
            <a:pathLst>
              <a:path w="676049" h="670415">
                <a:moveTo>
                  <a:pt x="676037" y="338024"/>
                </a:moveTo>
                <a:cubicBezTo>
                  <a:pt x="676037" y="521615"/>
                  <a:pt x="524717" y="670415"/>
                  <a:pt x="338019" y="670415"/>
                </a:cubicBezTo>
                <a:cubicBezTo>
                  <a:pt x="151319" y="670415"/>
                  <a:pt x="0" y="521615"/>
                  <a:pt x="0" y="338024"/>
                </a:cubicBezTo>
                <a:cubicBezTo>
                  <a:pt x="0" y="151322"/>
                  <a:pt x="151322" y="0"/>
                  <a:pt x="338024" y="0"/>
                </a:cubicBezTo>
                <a:cubicBezTo>
                  <a:pt x="524726" y="0"/>
                  <a:pt x="676049" y="151322"/>
                  <a:pt x="676049" y="338024"/>
                </a:cubicBezTo>
              </a:path>
            </a:pathLst>
          </a:custGeom>
          <a:noFill/>
          <a:ln w="8450">
            <a:solidFill>
              <a:srgbClr val="484848"/>
            </a:solidFill>
            <a:prstDash val="dash"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3459380" y="5070956"/>
            <a:ext cx="1554913" cy="980271"/>
          </a:xfrm>
          <a:custGeom>
            <a:avLst/>
            <a:gdLst/>
            <a:ahLst/>
            <a:cxnLst/>
            <a:rect l="0" t="0" r="0" b="0"/>
            <a:pathLst>
              <a:path w="1554913" h="980271">
                <a:moveTo>
                  <a:pt x="980271" y="0"/>
                </a:moveTo>
                <a:lnTo>
                  <a:pt x="807822" y="172392"/>
                </a:lnTo>
                <a:cubicBezTo>
                  <a:pt x="722189" y="86759"/>
                  <a:pt x="603881" y="33802"/>
                  <a:pt x="473178" y="33802"/>
                </a:cubicBezTo>
                <a:cubicBezTo>
                  <a:pt x="213744" y="33802"/>
                  <a:pt x="3042" y="242645"/>
                  <a:pt x="0" y="501403"/>
                </a:cubicBezTo>
                <a:cubicBezTo>
                  <a:pt x="0" y="503262"/>
                  <a:pt x="0" y="516445"/>
                  <a:pt x="0" y="518304"/>
                </a:cubicBezTo>
                <a:moveTo>
                  <a:pt x="946469" y="518304"/>
                </a:moveTo>
                <a:cubicBezTo>
                  <a:pt x="946469" y="516445"/>
                  <a:pt x="946469" y="508896"/>
                  <a:pt x="946469" y="507036"/>
                </a:cubicBezTo>
                <a:lnTo>
                  <a:pt x="1554913" y="507036"/>
                </a:lnTo>
                <a:moveTo>
                  <a:pt x="946469" y="518304"/>
                </a:moveTo>
                <a:cubicBezTo>
                  <a:pt x="943483" y="773932"/>
                  <a:pt x="734627" y="980271"/>
                  <a:pt x="473262" y="980271"/>
                </a:cubicBezTo>
                <a:cubicBezTo>
                  <a:pt x="211897" y="980271"/>
                  <a:pt x="0" y="776580"/>
                  <a:pt x="0" y="518360"/>
                </a:cubicBezTo>
                <a:moveTo>
                  <a:pt x="743643" y="507036"/>
                </a:moveTo>
                <a:cubicBezTo>
                  <a:pt x="743643" y="653898"/>
                  <a:pt x="622576" y="772949"/>
                  <a:pt x="473228" y="772949"/>
                </a:cubicBezTo>
                <a:cubicBezTo>
                  <a:pt x="323880" y="772949"/>
                  <a:pt x="202814" y="653898"/>
                  <a:pt x="202814" y="507036"/>
                </a:cubicBezTo>
                <a:cubicBezTo>
                  <a:pt x="202814" y="357686"/>
                  <a:pt x="323883" y="236617"/>
                  <a:pt x="473234" y="236617"/>
                </a:cubicBezTo>
                <a:cubicBezTo>
                  <a:pt x="622585" y="236617"/>
                  <a:pt x="743654" y="357686"/>
                  <a:pt x="743654" y="507036"/>
                </a:cubicBezTo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31" name="Group 30"/>
          <p:cNvGrpSpPr/>
          <p:nvPr/>
        </p:nvGrpSpPr>
        <p:grpSpPr>
          <a:xfrm>
            <a:off x="5014268" y="5239968"/>
            <a:ext cx="1825414" cy="676612"/>
            <a:chOff x="1825308" y="4732345"/>
            <a:chExt cx="1825414" cy="676612"/>
          </a:xfrm>
        </p:grpSpPr>
        <p:sp>
          <p:nvSpPr>
            <p:cNvPr id="29" name="Rounded Rectangle 28"/>
            <p:cNvSpPr/>
            <p:nvPr/>
          </p:nvSpPr>
          <p:spPr>
            <a:xfrm>
              <a:off x="1825308" y="4732345"/>
              <a:ext cx="1825414" cy="676612"/>
            </a:xfrm>
            <a:custGeom>
              <a:avLst/>
              <a:gdLst/>
              <a:ahLst/>
              <a:cxnLst/>
              <a:rect l="0" t="0" r="0" b="0"/>
              <a:pathLst>
                <a:path w="1825414" h="676612">
                  <a:moveTo>
                    <a:pt x="1825357" y="296334"/>
                  </a:moveTo>
                  <a:lnTo>
                    <a:pt x="1825357" y="304222"/>
                  </a:lnTo>
                  <a:lnTo>
                    <a:pt x="24" y="304222"/>
                  </a:lnTo>
                  <a:lnTo>
                    <a:pt x="24" y="296334"/>
                  </a:lnTo>
                  <a:cubicBezTo>
                    <a:pt x="24" y="132674"/>
                    <a:pt x="132699" y="0"/>
                    <a:pt x="296359" y="0"/>
                  </a:cubicBezTo>
                  <a:lnTo>
                    <a:pt x="1529079" y="0"/>
                  </a:lnTo>
                  <a:cubicBezTo>
                    <a:pt x="1692739" y="0"/>
                    <a:pt x="1825414" y="132674"/>
                    <a:pt x="1825414" y="296334"/>
                  </a:cubicBezTo>
                  <a:close/>
                  <a:moveTo>
                    <a:pt x="1825357" y="377460"/>
                  </a:moveTo>
                  <a:lnTo>
                    <a:pt x="24" y="377460"/>
                  </a:lnTo>
                  <a:lnTo>
                    <a:pt x="24" y="304222"/>
                  </a:lnTo>
                  <a:lnTo>
                    <a:pt x="1825357" y="304222"/>
                  </a:lnTo>
                  <a:close/>
                  <a:moveTo>
                    <a:pt x="1825357" y="377460"/>
                  </a:moveTo>
                  <a:lnTo>
                    <a:pt x="1825357" y="385216"/>
                  </a:lnTo>
                  <a:cubicBezTo>
                    <a:pt x="1825357" y="546149"/>
                    <a:pt x="1692684" y="676612"/>
                    <a:pt x="1529028" y="676612"/>
                  </a:cubicBezTo>
                  <a:lnTo>
                    <a:pt x="296329" y="676612"/>
                  </a:lnTo>
                  <a:cubicBezTo>
                    <a:pt x="132672" y="676612"/>
                    <a:pt x="0" y="546149"/>
                    <a:pt x="0" y="385216"/>
                  </a:cubicBezTo>
                  <a:lnTo>
                    <a:pt x="0" y="377460"/>
                  </a:lnTo>
                  <a:close/>
                </a:path>
              </a:pathLst>
            </a:custGeom>
            <a:gradFill rotWithShape="1">
              <a:gsLst>
                <a:gs pos="0">
                  <a:srgbClr val="9CC2FF"/>
                </a:gs>
                <a:gs pos="100000">
                  <a:srgbClr val="4F92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825308" y="4732345"/>
              <a:ext cx="1825414" cy="676612"/>
            </a:xfrm>
            <a:custGeom>
              <a:avLst/>
              <a:gdLst/>
              <a:ahLst/>
              <a:cxnLst/>
              <a:rect l="0" t="0" r="0" b="0"/>
              <a:pathLst>
                <a:path w="1825414" h="676612">
                  <a:moveTo>
                    <a:pt x="24" y="304222"/>
                  </a:moveTo>
                  <a:lnTo>
                    <a:pt x="24" y="296334"/>
                  </a:lnTo>
                  <a:cubicBezTo>
                    <a:pt x="24" y="132674"/>
                    <a:pt x="132699" y="0"/>
                    <a:pt x="296359" y="0"/>
                  </a:cubicBezTo>
                  <a:lnTo>
                    <a:pt x="1529079" y="0"/>
                  </a:lnTo>
                  <a:cubicBezTo>
                    <a:pt x="1692739" y="0"/>
                    <a:pt x="1825414" y="132674"/>
                    <a:pt x="1825414" y="296334"/>
                  </a:cubicBezTo>
                  <a:lnTo>
                    <a:pt x="1825357" y="296334"/>
                  </a:lnTo>
                  <a:lnTo>
                    <a:pt x="1825357" y="304222"/>
                  </a:lnTo>
                  <a:moveTo>
                    <a:pt x="1825357" y="304222"/>
                  </a:moveTo>
                  <a:lnTo>
                    <a:pt x="1825357" y="377460"/>
                  </a:lnTo>
                  <a:moveTo>
                    <a:pt x="24" y="304222"/>
                  </a:moveTo>
                  <a:lnTo>
                    <a:pt x="24" y="377460"/>
                  </a:lnTo>
                  <a:moveTo>
                    <a:pt x="1825357" y="377460"/>
                  </a:moveTo>
                  <a:lnTo>
                    <a:pt x="1825357" y="385216"/>
                  </a:lnTo>
                  <a:cubicBezTo>
                    <a:pt x="1825357" y="546149"/>
                    <a:pt x="1692684" y="676612"/>
                    <a:pt x="1529028" y="676612"/>
                  </a:cubicBezTo>
                  <a:lnTo>
                    <a:pt x="296329" y="676612"/>
                  </a:lnTo>
                  <a:cubicBezTo>
                    <a:pt x="132672" y="676612"/>
                    <a:pt x="0" y="546149"/>
                    <a:pt x="0" y="385216"/>
                  </a:cubicBezTo>
                  <a:lnTo>
                    <a:pt x="0" y="377460"/>
                  </a:lnTo>
                  <a:lnTo>
                    <a:pt x="56" y="377460"/>
                  </a:lnTo>
                </a:path>
              </a:pathLst>
            </a:custGeom>
            <a:noFill/>
            <a:ln w="845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391734" y="3431537"/>
            <a:ext cx="53219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800" b="1">
                <a:solidFill>
                  <a:srgbClr val="59663D"/>
                </a:solidFill>
                <a:latin typeface="Roboto"/>
              </a:rPr>
              <a:t>Collaborate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87892" y="3606182"/>
            <a:ext cx="88165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1">
                <a:solidFill>
                  <a:srgbClr val="59663D"/>
                </a:solidFill>
                <a:latin typeface="Roboto"/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91734" y="3646182"/>
            <a:ext cx="844783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600">
                <a:solidFill>
                  <a:srgbClr val="484848"/>
                </a:solidFill>
                <a:latin typeface="Roboto"/>
              </a:rPr>
              <a:t>Ensure ongoing
communication between
teams.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0830" y="1707610"/>
            <a:ext cx="88165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1">
                <a:solidFill>
                  <a:srgbClr val="76573A"/>
                </a:solidFill>
                <a:latin typeface="Roboto"/>
              </a:rPr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23709" y="2761684"/>
            <a:ext cx="985847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600">
                <a:solidFill>
                  <a:srgbClr val="484848"/>
                </a:solidFill>
                <a:latin typeface="Roboto"/>
              </a:rPr>
              <a:t>Maintain detailed records for
consistency.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17460" y="2670980"/>
            <a:ext cx="88165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1">
                <a:solidFill>
                  <a:srgbClr val="6B652F"/>
                </a:solidFill>
                <a:latin typeface="Roboto"/>
              </a:rPr>
              <a:t>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5265" y="4445611"/>
            <a:ext cx="63318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800" b="1">
                <a:solidFill>
                  <a:srgbClr val="3F6A56"/>
                </a:solidFill>
                <a:latin typeface="Roboto"/>
              </a:rPr>
              <a:t>Validate Early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841423" y="4552651"/>
            <a:ext cx="88165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1">
                <a:solidFill>
                  <a:srgbClr val="3F6A56"/>
                </a:solidFill>
                <a:latin typeface="Roboto"/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45265" y="4643354"/>
            <a:ext cx="979435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600">
                <a:solidFill>
                  <a:srgbClr val="484848"/>
                </a:solidFill>
                <a:latin typeface="Roboto"/>
              </a:rPr>
              <a:t>Regularly check for issues to
prevent escalation.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54751" y="2563940"/>
            <a:ext cx="950581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800" b="1">
                <a:solidFill>
                  <a:srgbClr val="6B652F"/>
                </a:solidFill>
                <a:latin typeface="Roboto"/>
              </a:rPr>
              <a:t>Document Decisions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98795" y="5584189"/>
            <a:ext cx="881652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600">
                <a:solidFill>
                  <a:srgbClr val="484848"/>
                </a:solidFill>
                <a:latin typeface="Roboto"/>
              </a:rPr>
              <a:t>Begin with core resources
and minimal extensions.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54108" y="806775"/>
            <a:ext cx="6910546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400" b="1" dirty="0">
                <a:solidFill>
                  <a:srgbClr val="484848"/>
                </a:solidFill>
                <a:latin typeface="Georgia" panose="02040502050405020303" pitchFamily="18" charset="0"/>
              </a:rPr>
              <a:t>Achieving Successful FHIR Implementation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288444" y="1600570"/>
            <a:ext cx="992259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800" b="1">
                <a:solidFill>
                  <a:srgbClr val="76573A"/>
                </a:solidFill>
                <a:latin typeface="Roboto"/>
              </a:rPr>
              <a:t>Address Terminology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894954" y="5493486"/>
            <a:ext cx="88165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1">
                <a:solidFill>
                  <a:srgbClr val="415C87"/>
                </a:solidFill>
                <a:latin typeface="Roboto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98796" y="5386446"/>
            <a:ext cx="569067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800" b="1">
                <a:solidFill>
                  <a:srgbClr val="415C87"/>
                </a:solidFill>
                <a:latin typeface="Roboto"/>
              </a:rPr>
              <a:t>Start Simple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378988" y="1798313"/>
            <a:ext cx="1016304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600" dirty="0">
                <a:solidFill>
                  <a:srgbClr val="484848"/>
                </a:solidFill>
                <a:latin typeface="Roboto"/>
              </a:rPr>
              <a:t>Tackle challenges in mapping
local concepts.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974837" y="3521677"/>
            <a:ext cx="326855" cy="328405"/>
          </a:xfrm>
          <a:custGeom>
            <a:avLst/>
            <a:gdLst/>
            <a:ahLst/>
            <a:cxnLst/>
            <a:rect l="0" t="0" r="0" b="0"/>
            <a:pathLst>
              <a:path w="326855" h="328405">
                <a:moveTo>
                  <a:pt x="0" y="0"/>
                </a:moveTo>
                <a:moveTo>
                  <a:pt x="241434" y="326743"/>
                </a:moveTo>
                <a:cubicBezTo>
                  <a:pt x="216040" y="328405"/>
                  <a:pt x="185631" y="317095"/>
                  <a:pt x="169223" y="300898"/>
                </a:cubicBezTo>
                <a:cubicBezTo>
                  <a:pt x="162970" y="294715"/>
                  <a:pt x="159449" y="286335"/>
                  <a:pt x="159449" y="277602"/>
                </a:cubicBezTo>
                <a:cubicBezTo>
                  <a:pt x="159454" y="268837"/>
                  <a:pt x="162975" y="260440"/>
                  <a:pt x="169223" y="254293"/>
                </a:cubicBezTo>
                <a:lnTo>
                  <a:pt x="151519" y="236828"/>
                </a:lnTo>
                <a:cubicBezTo>
                  <a:pt x="148403" y="233753"/>
                  <a:pt x="146650" y="229558"/>
                  <a:pt x="146650" y="225180"/>
                </a:cubicBezTo>
                <a:cubicBezTo>
                  <a:pt x="146650" y="220803"/>
                  <a:pt x="148403" y="216608"/>
                  <a:pt x="151519" y="213532"/>
                </a:cubicBezTo>
                <a:cubicBezTo>
                  <a:pt x="158064" y="207065"/>
                  <a:pt x="168593" y="207065"/>
                  <a:pt x="175139" y="213532"/>
                </a:cubicBezTo>
                <a:lnTo>
                  <a:pt x="169223" y="207702"/>
                </a:lnTo>
                <a:cubicBezTo>
                  <a:pt x="166108" y="204626"/>
                  <a:pt x="164354" y="200431"/>
                  <a:pt x="164354" y="196054"/>
                </a:cubicBezTo>
                <a:cubicBezTo>
                  <a:pt x="164354" y="191676"/>
                  <a:pt x="166108" y="187481"/>
                  <a:pt x="169223" y="184406"/>
                </a:cubicBezTo>
                <a:cubicBezTo>
                  <a:pt x="175767" y="177948"/>
                  <a:pt x="186285" y="177948"/>
                  <a:pt x="192828" y="184406"/>
                </a:cubicBezTo>
                <a:lnTo>
                  <a:pt x="198716" y="190209"/>
                </a:lnTo>
                <a:cubicBezTo>
                  <a:pt x="195600" y="187134"/>
                  <a:pt x="193846" y="182939"/>
                  <a:pt x="193846" y="178561"/>
                </a:cubicBezTo>
                <a:cubicBezTo>
                  <a:pt x="193846" y="174183"/>
                  <a:pt x="195600" y="169988"/>
                  <a:pt x="198716" y="166913"/>
                </a:cubicBezTo>
                <a:cubicBezTo>
                  <a:pt x="205262" y="160463"/>
                  <a:pt x="215775" y="160463"/>
                  <a:pt x="222321" y="166913"/>
                </a:cubicBezTo>
                <a:lnTo>
                  <a:pt x="234124" y="178561"/>
                </a:lnTo>
                <a:cubicBezTo>
                  <a:pt x="231008" y="175486"/>
                  <a:pt x="229255" y="171291"/>
                  <a:pt x="229255" y="166913"/>
                </a:cubicBezTo>
                <a:cubicBezTo>
                  <a:pt x="229255" y="162536"/>
                  <a:pt x="231008" y="158341"/>
                  <a:pt x="234124" y="155265"/>
                </a:cubicBezTo>
                <a:cubicBezTo>
                  <a:pt x="240667" y="148808"/>
                  <a:pt x="251186" y="148808"/>
                  <a:pt x="257729" y="155265"/>
                </a:cubicBezTo>
                <a:lnTo>
                  <a:pt x="305968" y="202871"/>
                </a:lnTo>
                <a:cubicBezTo>
                  <a:pt x="311264" y="208082"/>
                  <a:pt x="312489" y="226955"/>
                  <a:pt x="312489" y="226955"/>
                </a:cubicBezTo>
                <a:lnTo>
                  <a:pt x="326855" y="241321"/>
                </a:lnTo>
                <a:moveTo>
                  <a:pt x="186913" y="271743"/>
                </a:moveTo>
                <a:lnTo>
                  <a:pt x="169209" y="254279"/>
                </a:lnTo>
                <a:moveTo>
                  <a:pt x="186899" y="225152"/>
                </a:moveTo>
                <a:lnTo>
                  <a:pt x="175096" y="213504"/>
                </a:lnTo>
                <a:moveTo>
                  <a:pt x="198716" y="190209"/>
                </a:moveTo>
                <a:lnTo>
                  <a:pt x="210518" y="201857"/>
                </a:lnTo>
                <a:moveTo>
                  <a:pt x="96590" y="11267"/>
                </a:moveTo>
                <a:cubicBezTo>
                  <a:pt x="121970" y="9619"/>
                  <a:pt x="152392" y="20929"/>
                  <a:pt x="168801" y="37126"/>
                </a:cubicBezTo>
                <a:cubicBezTo>
                  <a:pt x="175054" y="43295"/>
                  <a:pt x="178575" y="51689"/>
                  <a:pt x="178575" y="60421"/>
                </a:cubicBezTo>
                <a:cubicBezTo>
                  <a:pt x="178569" y="69187"/>
                  <a:pt x="175048" y="77583"/>
                  <a:pt x="168801" y="83731"/>
                </a:cubicBezTo>
                <a:lnTo>
                  <a:pt x="186505" y="101196"/>
                </a:lnTo>
                <a:cubicBezTo>
                  <a:pt x="189620" y="104271"/>
                  <a:pt x="191374" y="108466"/>
                  <a:pt x="191374" y="112843"/>
                </a:cubicBezTo>
                <a:cubicBezTo>
                  <a:pt x="191374" y="117221"/>
                  <a:pt x="189620" y="121416"/>
                  <a:pt x="186505" y="124491"/>
                </a:cubicBezTo>
                <a:cubicBezTo>
                  <a:pt x="179959" y="130958"/>
                  <a:pt x="169430" y="130958"/>
                  <a:pt x="162885" y="124491"/>
                </a:cubicBezTo>
                <a:lnTo>
                  <a:pt x="168801" y="130322"/>
                </a:lnTo>
                <a:cubicBezTo>
                  <a:pt x="171916" y="133397"/>
                  <a:pt x="173670" y="137592"/>
                  <a:pt x="173670" y="141970"/>
                </a:cubicBezTo>
                <a:cubicBezTo>
                  <a:pt x="173670" y="146347"/>
                  <a:pt x="171916" y="150542"/>
                  <a:pt x="168801" y="153618"/>
                </a:cubicBezTo>
                <a:cubicBezTo>
                  <a:pt x="162257" y="160075"/>
                  <a:pt x="151739" y="160075"/>
                  <a:pt x="145195" y="153618"/>
                </a:cubicBezTo>
                <a:lnTo>
                  <a:pt x="139308" y="147815"/>
                </a:lnTo>
                <a:cubicBezTo>
                  <a:pt x="142423" y="150890"/>
                  <a:pt x="144177" y="155085"/>
                  <a:pt x="144177" y="159463"/>
                </a:cubicBezTo>
                <a:cubicBezTo>
                  <a:pt x="144177" y="163840"/>
                  <a:pt x="142423" y="168035"/>
                  <a:pt x="139308" y="171110"/>
                </a:cubicBezTo>
                <a:cubicBezTo>
                  <a:pt x="132761" y="177561"/>
                  <a:pt x="122249" y="177561"/>
                  <a:pt x="115703" y="171110"/>
                </a:cubicBezTo>
                <a:lnTo>
                  <a:pt x="103900" y="159463"/>
                </a:lnTo>
                <a:cubicBezTo>
                  <a:pt x="107015" y="162538"/>
                  <a:pt x="108769" y="166733"/>
                  <a:pt x="108769" y="171110"/>
                </a:cubicBezTo>
                <a:cubicBezTo>
                  <a:pt x="108769" y="175488"/>
                  <a:pt x="107015" y="179683"/>
                  <a:pt x="103900" y="182758"/>
                </a:cubicBezTo>
                <a:cubicBezTo>
                  <a:pt x="97356" y="189216"/>
                  <a:pt x="86838" y="189216"/>
                  <a:pt x="80294" y="182758"/>
                </a:cubicBezTo>
                <a:lnTo>
                  <a:pt x="32056" y="135153"/>
                </a:lnTo>
                <a:cubicBezTo>
                  <a:pt x="26760" y="129942"/>
                  <a:pt x="25534" y="111069"/>
                  <a:pt x="25534" y="111069"/>
                </a:cubicBezTo>
                <a:lnTo>
                  <a:pt x="11168" y="96703"/>
                </a:lnTo>
                <a:moveTo>
                  <a:pt x="151111" y="66280"/>
                </a:moveTo>
                <a:lnTo>
                  <a:pt x="168829" y="83745"/>
                </a:lnTo>
                <a:moveTo>
                  <a:pt x="162927" y="124519"/>
                </a:moveTo>
                <a:lnTo>
                  <a:pt x="151125" y="112872"/>
                </a:lnTo>
                <a:moveTo>
                  <a:pt x="139308" y="147815"/>
                </a:moveTo>
                <a:lnTo>
                  <a:pt x="127505" y="136167"/>
                </a:lnTo>
                <a:moveTo>
                  <a:pt x="203927" y="28168"/>
                </a:moveTo>
                <a:lnTo>
                  <a:pt x="213279" y="17422"/>
                </a:lnTo>
                <a:cubicBezTo>
                  <a:pt x="214725" y="15762"/>
                  <a:pt x="216820" y="14811"/>
                  <a:pt x="219022" y="14814"/>
                </a:cubicBezTo>
                <a:cubicBezTo>
                  <a:pt x="221223" y="14816"/>
                  <a:pt x="223315" y="15773"/>
                  <a:pt x="224758" y="17436"/>
                </a:cubicBezTo>
                <a:lnTo>
                  <a:pt x="243462" y="38957"/>
                </a:lnTo>
                <a:cubicBezTo>
                  <a:pt x="245309" y="41085"/>
                  <a:pt x="248182" y="42017"/>
                  <a:pt x="250926" y="41379"/>
                </a:cubicBezTo>
                <a:lnTo>
                  <a:pt x="278701" y="34957"/>
                </a:lnTo>
                <a:cubicBezTo>
                  <a:pt x="280849" y="34459"/>
                  <a:pt x="283108" y="34918"/>
                  <a:pt x="284892" y="36215"/>
                </a:cubicBezTo>
                <a:cubicBezTo>
                  <a:pt x="286676" y="37512"/>
                  <a:pt x="287808" y="39520"/>
                  <a:pt x="287996" y="41717"/>
                </a:cubicBezTo>
                <a:lnTo>
                  <a:pt x="290475" y="70126"/>
                </a:lnTo>
                <a:cubicBezTo>
                  <a:pt x="290714" y="72930"/>
                  <a:pt x="292488" y="75370"/>
                  <a:pt x="295081" y="76463"/>
                </a:cubicBezTo>
                <a:lnTo>
                  <a:pt x="321334" y="87590"/>
                </a:lnTo>
                <a:cubicBezTo>
                  <a:pt x="323377" y="88448"/>
                  <a:pt x="324944" y="90154"/>
                  <a:pt x="325626" y="92262"/>
                </a:cubicBezTo>
                <a:cubicBezTo>
                  <a:pt x="326308" y="94370"/>
                  <a:pt x="326037" y="96670"/>
                  <a:pt x="324883" y="98562"/>
                </a:cubicBezTo>
                <a:lnTo>
                  <a:pt x="310193" y="123012"/>
                </a:lnTo>
                <a:cubicBezTo>
                  <a:pt x="308752" y="125419"/>
                  <a:pt x="308752" y="128423"/>
                  <a:pt x="310193" y="130829"/>
                </a:cubicBezTo>
                <a:lnTo>
                  <a:pt x="324883" y="155280"/>
                </a:lnTo>
                <a:cubicBezTo>
                  <a:pt x="326042" y="157168"/>
                  <a:pt x="326315" y="159468"/>
                  <a:pt x="325633" y="161576"/>
                </a:cubicBezTo>
                <a:cubicBezTo>
                  <a:pt x="324950" y="163683"/>
                  <a:pt x="323379" y="165386"/>
                  <a:pt x="321334" y="166237"/>
                </a:cubicBezTo>
                <a:lnTo>
                  <a:pt x="314771" y="169026"/>
                </a:lnTo>
                <a:moveTo>
                  <a:pt x="134477" y="309855"/>
                </a:moveTo>
                <a:lnTo>
                  <a:pt x="125125" y="320630"/>
                </a:lnTo>
                <a:cubicBezTo>
                  <a:pt x="123678" y="322289"/>
                  <a:pt x="121584" y="323241"/>
                  <a:pt x="119382" y="323238"/>
                </a:cubicBezTo>
                <a:cubicBezTo>
                  <a:pt x="117181" y="323235"/>
                  <a:pt x="115089" y="322279"/>
                  <a:pt x="113646" y="320616"/>
                </a:cubicBezTo>
                <a:lnTo>
                  <a:pt x="94942" y="299081"/>
                </a:lnTo>
                <a:cubicBezTo>
                  <a:pt x="93093" y="296956"/>
                  <a:pt x="90222" y="296024"/>
                  <a:pt x="87477" y="296658"/>
                </a:cubicBezTo>
                <a:lnTo>
                  <a:pt x="59703" y="303095"/>
                </a:lnTo>
                <a:cubicBezTo>
                  <a:pt x="57555" y="303593"/>
                  <a:pt x="55296" y="303134"/>
                  <a:pt x="53512" y="301837"/>
                </a:cubicBezTo>
                <a:cubicBezTo>
                  <a:pt x="51728" y="300540"/>
                  <a:pt x="50595" y="298532"/>
                  <a:pt x="50407" y="296334"/>
                </a:cubicBezTo>
                <a:lnTo>
                  <a:pt x="47929" y="267926"/>
                </a:lnTo>
                <a:cubicBezTo>
                  <a:pt x="47686" y="265123"/>
                  <a:pt x="45914" y="262684"/>
                  <a:pt x="43323" y="261588"/>
                </a:cubicBezTo>
                <a:lnTo>
                  <a:pt x="17056" y="250448"/>
                </a:lnTo>
                <a:cubicBezTo>
                  <a:pt x="15020" y="249586"/>
                  <a:pt x="13459" y="247882"/>
                  <a:pt x="12780" y="245778"/>
                </a:cubicBezTo>
                <a:cubicBezTo>
                  <a:pt x="12101" y="243674"/>
                  <a:pt x="12371" y="241379"/>
                  <a:pt x="13520" y="239490"/>
                </a:cubicBezTo>
                <a:lnTo>
                  <a:pt x="28210" y="215039"/>
                </a:lnTo>
                <a:cubicBezTo>
                  <a:pt x="29658" y="212630"/>
                  <a:pt x="29658" y="209618"/>
                  <a:pt x="28210" y="207209"/>
                </a:cubicBezTo>
                <a:lnTo>
                  <a:pt x="13520" y="182772"/>
                </a:lnTo>
                <a:cubicBezTo>
                  <a:pt x="12371" y="180883"/>
                  <a:pt x="12101" y="178588"/>
                  <a:pt x="12780" y="176484"/>
                </a:cubicBezTo>
                <a:cubicBezTo>
                  <a:pt x="13459" y="174380"/>
                  <a:pt x="15020" y="172676"/>
                  <a:pt x="17056" y="171815"/>
                </a:cubicBezTo>
                <a:lnTo>
                  <a:pt x="23633" y="169012"/>
                </a:lnTo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Rounded Rectangle 48"/>
          <p:cNvSpPr/>
          <p:nvPr/>
        </p:nvSpPr>
        <p:spPr>
          <a:xfrm>
            <a:off x="5274853" y="2593502"/>
            <a:ext cx="323940" cy="323940"/>
          </a:xfrm>
          <a:custGeom>
            <a:avLst/>
            <a:gdLst/>
            <a:ahLst/>
            <a:cxnLst/>
            <a:rect l="0" t="0" r="0" b="0"/>
            <a:pathLst>
              <a:path w="323940" h="323940">
                <a:moveTo>
                  <a:pt x="28168" y="84506"/>
                </a:moveTo>
                <a:lnTo>
                  <a:pt x="49295" y="105632"/>
                </a:lnTo>
                <a:lnTo>
                  <a:pt x="91548" y="63379"/>
                </a:lnTo>
                <a:moveTo>
                  <a:pt x="28168" y="161970"/>
                </a:moveTo>
                <a:lnTo>
                  <a:pt x="49295" y="183096"/>
                </a:lnTo>
                <a:lnTo>
                  <a:pt x="91548" y="140843"/>
                </a:lnTo>
                <a:moveTo>
                  <a:pt x="126759" y="295785"/>
                </a:moveTo>
                <a:lnTo>
                  <a:pt x="14084" y="295785"/>
                </a:lnTo>
                <a:cubicBezTo>
                  <a:pt x="6305" y="295785"/>
                  <a:pt x="0" y="289479"/>
                  <a:pt x="0" y="281701"/>
                </a:cubicBezTo>
                <a:lnTo>
                  <a:pt x="0" y="42267"/>
                </a:lnTo>
                <a:cubicBezTo>
                  <a:pt x="0" y="34488"/>
                  <a:pt x="6305" y="28182"/>
                  <a:pt x="14084" y="28182"/>
                </a:cubicBezTo>
                <a:lnTo>
                  <a:pt x="183096" y="28182"/>
                </a:lnTo>
                <a:cubicBezTo>
                  <a:pt x="190875" y="28182"/>
                  <a:pt x="197181" y="34488"/>
                  <a:pt x="197181" y="42267"/>
                </a:cubicBezTo>
                <a:lnTo>
                  <a:pt x="197181" y="225363"/>
                </a:lnTo>
                <a:close/>
                <a:moveTo>
                  <a:pt x="197181" y="225349"/>
                </a:moveTo>
                <a:lnTo>
                  <a:pt x="126759" y="225349"/>
                </a:lnTo>
                <a:lnTo>
                  <a:pt x="126759" y="295771"/>
                </a:lnTo>
                <a:moveTo>
                  <a:pt x="239405" y="112674"/>
                </a:moveTo>
                <a:lnTo>
                  <a:pt x="295757" y="112674"/>
                </a:lnTo>
                <a:lnTo>
                  <a:pt x="295757" y="260560"/>
                </a:lnTo>
                <a:lnTo>
                  <a:pt x="239405" y="260560"/>
                </a:lnTo>
                <a:close/>
                <a:moveTo>
                  <a:pt x="295771" y="14098"/>
                </a:moveTo>
                <a:cubicBezTo>
                  <a:pt x="311328" y="14098"/>
                  <a:pt x="323940" y="26710"/>
                  <a:pt x="323940" y="42267"/>
                </a:cubicBezTo>
                <a:lnTo>
                  <a:pt x="323940" y="154942"/>
                </a:lnTo>
                <a:moveTo>
                  <a:pt x="267602" y="288729"/>
                </a:moveTo>
                <a:lnTo>
                  <a:pt x="267602" y="323940"/>
                </a:lnTo>
                <a:moveTo>
                  <a:pt x="239420" y="0"/>
                </a:moveTo>
                <a:lnTo>
                  <a:pt x="295757" y="0"/>
                </a:lnTo>
                <a:lnTo>
                  <a:pt x="295757" y="112674"/>
                </a:lnTo>
                <a:lnTo>
                  <a:pt x="239420" y="112674"/>
                </a:lnTo>
                <a:close/>
                <a:moveTo>
                  <a:pt x="253518" y="260560"/>
                </a:moveTo>
                <a:lnTo>
                  <a:pt x="281687" y="260560"/>
                </a:lnTo>
                <a:lnTo>
                  <a:pt x="281687" y="288729"/>
                </a:lnTo>
                <a:lnTo>
                  <a:pt x="253518" y="288729"/>
                </a:lnTo>
                <a:close/>
                <a:moveTo>
                  <a:pt x="161970" y="98590"/>
                </a:moveTo>
                <a:lnTo>
                  <a:pt x="112674" y="98590"/>
                </a:lnTo>
                <a:moveTo>
                  <a:pt x="112674" y="169012"/>
                </a:moveTo>
                <a:lnTo>
                  <a:pt x="161970" y="169012"/>
                </a:lnTo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Rounded Rectangle 49"/>
          <p:cNvSpPr/>
          <p:nvPr/>
        </p:nvSpPr>
        <p:spPr>
          <a:xfrm>
            <a:off x="6028367" y="4468145"/>
            <a:ext cx="320838" cy="319720"/>
          </a:xfrm>
          <a:custGeom>
            <a:avLst/>
            <a:gdLst/>
            <a:ahLst/>
            <a:cxnLst/>
            <a:rect l="0" t="0" r="0" b="0"/>
            <a:pathLst>
              <a:path w="320838" h="319720">
                <a:moveTo>
                  <a:pt x="135903" y="129036"/>
                </a:moveTo>
                <a:cubicBezTo>
                  <a:pt x="155270" y="129036"/>
                  <a:pt x="170970" y="113336"/>
                  <a:pt x="170970" y="93969"/>
                </a:cubicBezTo>
                <a:cubicBezTo>
                  <a:pt x="170970" y="74602"/>
                  <a:pt x="155270" y="58902"/>
                  <a:pt x="135903" y="58902"/>
                </a:cubicBezTo>
                <a:cubicBezTo>
                  <a:pt x="116535" y="58902"/>
                  <a:pt x="100835" y="74602"/>
                  <a:pt x="100835" y="93969"/>
                </a:cubicBezTo>
                <a:cubicBezTo>
                  <a:pt x="100835" y="113336"/>
                  <a:pt x="116535" y="129036"/>
                  <a:pt x="135903" y="129036"/>
                </a:cubicBezTo>
                <a:close/>
                <a:moveTo>
                  <a:pt x="285212" y="148713"/>
                </a:moveTo>
                <a:lnTo>
                  <a:pt x="306588" y="148713"/>
                </a:lnTo>
                <a:cubicBezTo>
                  <a:pt x="310368" y="148713"/>
                  <a:pt x="313992" y="150215"/>
                  <a:pt x="316665" y="152888"/>
                </a:cubicBezTo>
                <a:cubicBezTo>
                  <a:pt x="319337" y="155560"/>
                  <a:pt x="320838" y="159185"/>
                  <a:pt x="320838" y="162964"/>
                </a:cubicBezTo>
                <a:lnTo>
                  <a:pt x="320838" y="305470"/>
                </a:lnTo>
                <a:cubicBezTo>
                  <a:pt x="320838" y="309248"/>
                  <a:pt x="319337" y="312874"/>
                  <a:pt x="316665" y="315546"/>
                </a:cubicBezTo>
                <a:cubicBezTo>
                  <a:pt x="313992" y="318219"/>
                  <a:pt x="310368" y="319720"/>
                  <a:pt x="306588" y="319720"/>
                </a:cubicBezTo>
                <a:lnTo>
                  <a:pt x="192585" y="319720"/>
                </a:lnTo>
                <a:cubicBezTo>
                  <a:pt x="188805" y="319720"/>
                  <a:pt x="185181" y="318219"/>
                  <a:pt x="182507" y="315546"/>
                </a:cubicBezTo>
                <a:cubicBezTo>
                  <a:pt x="179836" y="312874"/>
                  <a:pt x="178334" y="309248"/>
                  <a:pt x="178334" y="305470"/>
                </a:cubicBezTo>
                <a:lnTo>
                  <a:pt x="178334" y="162964"/>
                </a:lnTo>
                <a:cubicBezTo>
                  <a:pt x="178334" y="159185"/>
                  <a:pt x="179836" y="155560"/>
                  <a:pt x="182507" y="152888"/>
                </a:cubicBezTo>
                <a:cubicBezTo>
                  <a:pt x="185181" y="150215"/>
                  <a:pt x="188805" y="148713"/>
                  <a:pt x="192585" y="148713"/>
                </a:cubicBezTo>
                <a:lnTo>
                  <a:pt x="213961" y="148713"/>
                </a:lnTo>
                <a:moveTo>
                  <a:pt x="270970" y="128479"/>
                </a:moveTo>
                <a:lnTo>
                  <a:pt x="228218" y="128479"/>
                </a:lnTo>
                <a:cubicBezTo>
                  <a:pt x="220348" y="128479"/>
                  <a:pt x="213968" y="134859"/>
                  <a:pt x="213968" y="142729"/>
                </a:cubicBezTo>
                <a:lnTo>
                  <a:pt x="213968" y="157504"/>
                </a:lnTo>
                <a:cubicBezTo>
                  <a:pt x="213968" y="165374"/>
                  <a:pt x="220348" y="171754"/>
                  <a:pt x="228218" y="171754"/>
                </a:cubicBezTo>
                <a:lnTo>
                  <a:pt x="270970" y="171754"/>
                </a:lnTo>
                <a:cubicBezTo>
                  <a:pt x="278840" y="171754"/>
                  <a:pt x="285220" y="165374"/>
                  <a:pt x="285220" y="157504"/>
                </a:cubicBezTo>
                <a:lnTo>
                  <a:pt x="285220" y="142729"/>
                </a:lnTo>
                <a:cubicBezTo>
                  <a:pt x="285220" y="134859"/>
                  <a:pt x="278840" y="128479"/>
                  <a:pt x="270970" y="128479"/>
                </a:cubicBezTo>
                <a:close/>
                <a:moveTo>
                  <a:pt x="0" y="0"/>
                </a:moveTo>
                <a:moveTo>
                  <a:pt x="219294" y="259798"/>
                </a:moveTo>
                <a:lnTo>
                  <a:pt x="242025" y="274953"/>
                </a:lnTo>
                <a:lnTo>
                  <a:pt x="279912" y="214335"/>
                </a:lnTo>
                <a:moveTo>
                  <a:pt x="151050" y="168455"/>
                </a:moveTo>
                <a:cubicBezTo>
                  <a:pt x="146101" y="169224"/>
                  <a:pt x="141050" y="169640"/>
                  <a:pt x="135916" y="169640"/>
                </a:cubicBezTo>
                <a:cubicBezTo>
                  <a:pt x="84294" y="169640"/>
                  <a:pt x="41276" y="129182"/>
                  <a:pt x="22348" y="106706"/>
                </a:cubicBezTo>
                <a:cubicBezTo>
                  <a:pt x="15465" y="99214"/>
                  <a:pt x="15465" y="88725"/>
                  <a:pt x="22348" y="81233"/>
                </a:cubicBezTo>
                <a:cubicBezTo>
                  <a:pt x="41276" y="60256"/>
                  <a:pt x="84294" y="18300"/>
                  <a:pt x="135916" y="18300"/>
                </a:cubicBezTo>
                <a:cubicBezTo>
                  <a:pt x="187538" y="18300"/>
                  <a:pt x="230556" y="60256"/>
                  <a:pt x="249484" y="81233"/>
                </a:cubicBezTo>
                <a:cubicBezTo>
                  <a:pt x="256367" y="88725"/>
                  <a:pt x="256367" y="99214"/>
                  <a:pt x="249484" y="106706"/>
                </a:cubicBezTo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Rounded Rectangle 50"/>
          <p:cNvSpPr/>
          <p:nvPr/>
        </p:nvSpPr>
        <p:spPr>
          <a:xfrm>
            <a:off x="5110067" y="5411236"/>
            <a:ext cx="285723" cy="333512"/>
          </a:xfrm>
          <a:custGeom>
            <a:avLst/>
            <a:gdLst/>
            <a:ahLst/>
            <a:cxnLst/>
            <a:rect l="0" t="0" r="0" b="0"/>
            <a:pathLst>
              <a:path w="285723" h="333512">
                <a:moveTo>
                  <a:pt x="261124" y="209009"/>
                </a:moveTo>
                <a:cubicBezTo>
                  <a:pt x="284148" y="237128"/>
                  <a:pt x="281993" y="278150"/>
                  <a:pt x="256149" y="303701"/>
                </a:cubicBezTo>
                <a:cubicBezTo>
                  <a:pt x="230305" y="329253"/>
                  <a:pt x="189262" y="330942"/>
                  <a:pt x="161406" y="307599"/>
                </a:cubicBezTo>
                <a:lnTo>
                  <a:pt x="136336" y="282952"/>
                </a:lnTo>
                <a:cubicBezTo>
                  <a:pt x="124366" y="314783"/>
                  <a:pt x="91358" y="333512"/>
                  <a:pt x="57893" y="327462"/>
                </a:cubicBezTo>
                <a:cubicBezTo>
                  <a:pt x="24428" y="321412"/>
                  <a:pt x="67" y="292311"/>
                  <a:pt x="0" y="258304"/>
                </a:cubicBezTo>
                <a:lnTo>
                  <a:pt x="0" y="75207"/>
                </a:lnTo>
                <a:cubicBezTo>
                  <a:pt x="67" y="41200"/>
                  <a:pt x="24428" y="12099"/>
                  <a:pt x="57893" y="6049"/>
                </a:cubicBezTo>
                <a:cubicBezTo>
                  <a:pt x="91358" y="0"/>
                  <a:pt x="124366" y="18729"/>
                  <a:pt x="136336" y="50560"/>
                </a:cubicBezTo>
                <a:lnTo>
                  <a:pt x="161406" y="25912"/>
                </a:lnTo>
                <a:cubicBezTo>
                  <a:pt x="189118" y="1300"/>
                  <a:pt x="231164" y="2381"/>
                  <a:pt x="257576" y="28383"/>
                </a:cubicBezTo>
                <a:cubicBezTo>
                  <a:pt x="283987" y="54386"/>
                  <a:pt x="285723" y="96410"/>
                  <a:pt x="261546" y="124503"/>
                </a:cubicBezTo>
                <a:lnTo>
                  <a:pt x="219293" y="166756"/>
                </a:lnTo>
                <a:close/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Rounded Rectangle 51"/>
          <p:cNvSpPr/>
          <p:nvPr/>
        </p:nvSpPr>
        <p:spPr>
          <a:xfrm>
            <a:off x="6238223" y="1630146"/>
            <a:ext cx="323940" cy="323940"/>
          </a:xfrm>
          <a:custGeom>
            <a:avLst/>
            <a:gdLst/>
            <a:ahLst/>
            <a:cxnLst/>
            <a:rect l="0" t="0" r="0" b="0"/>
            <a:pathLst>
              <a:path w="323940" h="323940">
                <a:moveTo>
                  <a:pt x="63379" y="161970"/>
                </a:moveTo>
                <a:cubicBezTo>
                  <a:pt x="63379" y="107520"/>
                  <a:pt x="107520" y="63379"/>
                  <a:pt x="161970" y="63379"/>
                </a:cubicBezTo>
                <a:cubicBezTo>
                  <a:pt x="216420" y="63379"/>
                  <a:pt x="260560" y="107520"/>
                  <a:pt x="260560" y="161970"/>
                </a:cubicBezTo>
                <a:cubicBezTo>
                  <a:pt x="260560" y="216420"/>
                  <a:pt x="216420" y="260560"/>
                  <a:pt x="161970" y="260560"/>
                </a:cubicBezTo>
                <a:cubicBezTo>
                  <a:pt x="107520" y="260560"/>
                  <a:pt x="63379" y="216420"/>
                  <a:pt x="63379" y="161970"/>
                </a:cubicBezTo>
                <a:moveTo>
                  <a:pt x="161970" y="260560"/>
                </a:moveTo>
                <a:cubicBezTo>
                  <a:pt x="211265" y="194833"/>
                  <a:pt x="211265" y="129106"/>
                  <a:pt x="161970" y="63379"/>
                </a:cubicBezTo>
                <a:moveTo>
                  <a:pt x="161970" y="63379"/>
                </a:moveTo>
                <a:cubicBezTo>
                  <a:pt x="112674" y="129106"/>
                  <a:pt x="112674" y="194833"/>
                  <a:pt x="161970" y="260560"/>
                </a:cubicBezTo>
                <a:moveTo>
                  <a:pt x="69858" y="126759"/>
                </a:moveTo>
                <a:lnTo>
                  <a:pt x="254067" y="126759"/>
                </a:lnTo>
                <a:moveTo>
                  <a:pt x="69858" y="197181"/>
                </a:moveTo>
                <a:lnTo>
                  <a:pt x="254081" y="197181"/>
                </a:lnTo>
                <a:moveTo>
                  <a:pt x="154927" y="7042"/>
                </a:moveTo>
                <a:cubicBezTo>
                  <a:pt x="154927" y="3152"/>
                  <a:pt x="158080" y="0"/>
                  <a:pt x="161970" y="0"/>
                </a:cubicBezTo>
                <a:cubicBezTo>
                  <a:pt x="165859" y="0"/>
                  <a:pt x="169012" y="3152"/>
                  <a:pt x="169012" y="7042"/>
                </a:cubicBezTo>
                <a:cubicBezTo>
                  <a:pt x="169012" y="10931"/>
                  <a:pt x="165859" y="14084"/>
                  <a:pt x="161970" y="14084"/>
                </a:cubicBezTo>
                <a:cubicBezTo>
                  <a:pt x="158080" y="14084"/>
                  <a:pt x="154927" y="10931"/>
                  <a:pt x="154927" y="7042"/>
                </a:cubicBezTo>
                <a:moveTo>
                  <a:pt x="263025" y="53872"/>
                </a:moveTo>
                <a:cubicBezTo>
                  <a:pt x="263025" y="49983"/>
                  <a:pt x="266178" y="46830"/>
                  <a:pt x="270067" y="46830"/>
                </a:cubicBezTo>
                <a:cubicBezTo>
                  <a:pt x="273956" y="46830"/>
                  <a:pt x="277109" y="49983"/>
                  <a:pt x="277109" y="53872"/>
                </a:cubicBezTo>
                <a:cubicBezTo>
                  <a:pt x="277109" y="57761"/>
                  <a:pt x="273956" y="60914"/>
                  <a:pt x="270067" y="60914"/>
                </a:cubicBezTo>
                <a:cubicBezTo>
                  <a:pt x="266178" y="60914"/>
                  <a:pt x="263025" y="57761"/>
                  <a:pt x="263025" y="53872"/>
                </a:cubicBezTo>
                <a:moveTo>
                  <a:pt x="309855" y="161970"/>
                </a:moveTo>
                <a:cubicBezTo>
                  <a:pt x="309855" y="158080"/>
                  <a:pt x="313008" y="154927"/>
                  <a:pt x="316898" y="154927"/>
                </a:cubicBezTo>
                <a:cubicBezTo>
                  <a:pt x="320787" y="154927"/>
                  <a:pt x="323940" y="158080"/>
                  <a:pt x="323940" y="161970"/>
                </a:cubicBezTo>
                <a:cubicBezTo>
                  <a:pt x="323940" y="165859"/>
                  <a:pt x="320787" y="169012"/>
                  <a:pt x="316898" y="169012"/>
                </a:cubicBezTo>
                <a:cubicBezTo>
                  <a:pt x="313008" y="169012"/>
                  <a:pt x="309855" y="165859"/>
                  <a:pt x="309855" y="161970"/>
                </a:cubicBezTo>
                <a:moveTo>
                  <a:pt x="263025" y="270067"/>
                </a:moveTo>
                <a:cubicBezTo>
                  <a:pt x="263025" y="266178"/>
                  <a:pt x="266178" y="263025"/>
                  <a:pt x="270067" y="263025"/>
                </a:cubicBezTo>
                <a:cubicBezTo>
                  <a:pt x="273956" y="263025"/>
                  <a:pt x="277109" y="266178"/>
                  <a:pt x="277109" y="270067"/>
                </a:cubicBezTo>
                <a:cubicBezTo>
                  <a:pt x="277109" y="273956"/>
                  <a:pt x="273956" y="277109"/>
                  <a:pt x="270067" y="277109"/>
                </a:cubicBezTo>
                <a:cubicBezTo>
                  <a:pt x="266178" y="277109"/>
                  <a:pt x="263025" y="273956"/>
                  <a:pt x="263025" y="270067"/>
                </a:cubicBezTo>
                <a:moveTo>
                  <a:pt x="154927" y="316898"/>
                </a:moveTo>
                <a:cubicBezTo>
                  <a:pt x="154927" y="313008"/>
                  <a:pt x="158080" y="309855"/>
                  <a:pt x="161970" y="309855"/>
                </a:cubicBezTo>
                <a:cubicBezTo>
                  <a:pt x="165859" y="309855"/>
                  <a:pt x="169012" y="313008"/>
                  <a:pt x="169012" y="316898"/>
                </a:cubicBezTo>
                <a:cubicBezTo>
                  <a:pt x="169012" y="320787"/>
                  <a:pt x="165859" y="323940"/>
                  <a:pt x="161970" y="323940"/>
                </a:cubicBezTo>
                <a:cubicBezTo>
                  <a:pt x="158080" y="323940"/>
                  <a:pt x="154927" y="320787"/>
                  <a:pt x="154927" y="316898"/>
                </a:cubicBezTo>
                <a:moveTo>
                  <a:pt x="46830" y="270067"/>
                </a:moveTo>
                <a:cubicBezTo>
                  <a:pt x="46830" y="266178"/>
                  <a:pt x="49983" y="263025"/>
                  <a:pt x="53872" y="263025"/>
                </a:cubicBezTo>
                <a:cubicBezTo>
                  <a:pt x="57761" y="263025"/>
                  <a:pt x="60914" y="266178"/>
                  <a:pt x="60914" y="270067"/>
                </a:cubicBezTo>
                <a:cubicBezTo>
                  <a:pt x="60914" y="273956"/>
                  <a:pt x="57761" y="277109"/>
                  <a:pt x="53872" y="277109"/>
                </a:cubicBezTo>
                <a:cubicBezTo>
                  <a:pt x="49983" y="277109"/>
                  <a:pt x="46830" y="273956"/>
                  <a:pt x="46830" y="270067"/>
                </a:cubicBezTo>
                <a:moveTo>
                  <a:pt x="0" y="161970"/>
                </a:moveTo>
                <a:cubicBezTo>
                  <a:pt x="0" y="158080"/>
                  <a:pt x="3152" y="154927"/>
                  <a:pt x="7042" y="154927"/>
                </a:cubicBezTo>
                <a:cubicBezTo>
                  <a:pt x="10931" y="154927"/>
                  <a:pt x="14084" y="158080"/>
                  <a:pt x="14084" y="161970"/>
                </a:cubicBezTo>
                <a:cubicBezTo>
                  <a:pt x="14084" y="165859"/>
                  <a:pt x="10931" y="169012"/>
                  <a:pt x="7042" y="169012"/>
                </a:cubicBezTo>
                <a:cubicBezTo>
                  <a:pt x="3152" y="169012"/>
                  <a:pt x="0" y="165859"/>
                  <a:pt x="0" y="161970"/>
                </a:cubicBezTo>
                <a:moveTo>
                  <a:pt x="46830" y="53872"/>
                </a:moveTo>
                <a:cubicBezTo>
                  <a:pt x="46830" y="49983"/>
                  <a:pt x="49983" y="46830"/>
                  <a:pt x="53872" y="46830"/>
                </a:cubicBezTo>
                <a:cubicBezTo>
                  <a:pt x="57761" y="46830"/>
                  <a:pt x="60914" y="49983"/>
                  <a:pt x="60914" y="53872"/>
                </a:cubicBezTo>
                <a:cubicBezTo>
                  <a:pt x="60914" y="57761"/>
                  <a:pt x="57761" y="60914"/>
                  <a:pt x="53872" y="60914"/>
                </a:cubicBezTo>
                <a:cubicBezTo>
                  <a:pt x="49983" y="60914"/>
                  <a:pt x="46830" y="57761"/>
                  <a:pt x="46830" y="53872"/>
                </a:cubicBezTo>
              </a:path>
            </a:pathLst>
          </a:custGeom>
          <a:noFill/>
          <a:ln w="845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F2805-3EC0-7DA7-77A4-AEC86795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Challenges and Barriers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D37D7-89AB-6608-673A-72506122C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Technical:</a:t>
            </a:r>
          </a:p>
          <a:p>
            <a:pPr lvl="1"/>
            <a:r>
              <a:rPr lang="en-GB" dirty="0"/>
              <a:t>Mapping complex nutrition concepts to FHIR.</a:t>
            </a:r>
          </a:p>
          <a:p>
            <a:pPr lvl="1"/>
            <a:r>
              <a:rPr lang="en-GB" dirty="0"/>
              <a:t>Handling multiple data types (</a:t>
            </a:r>
            <a:r>
              <a:rPr lang="en-GB" dirty="0" err="1"/>
              <a:t>boolean</a:t>
            </a:r>
            <a:r>
              <a:rPr lang="en-GB" dirty="0"/>
              <a:t>, integer, string).</a:t>
            </a:r>
          </a:p>
          <a:p>
            <a:r>
              <a:rPr lang="en-GB" dirty="0"/>
              <a:t>Operational:</a:t>
            </a:r>
          </a:p>
          <a:p>
            <a:pPr lvl="1"/>
            <a:r>
              <a:rPr lang="en-GB" dirty="0"/>
              <a:t>Training for digital data entry.</a:t>
            </a:r>
          </a:p>
          <a:p>
            <a:pPr lvl="1"/>
            <a:r>
              <a:rPr lang="en-GB" dirty="0"/>
              <a:t>Ensuring data completeness and local adaptation.</a:t>
            </a:r>
          </a:p>
          <a:p>
            <a:r>
              <a:rPr lang="en-GB" dirty="0"/>
              <a:t>Clinical:</a:t>
            </a:r>
          </a:p>
          <a:p>
            <a:pPr lvl="1"/>
            <a:r>
              <a:rPr lang="en-GB" dirty="0"/>
              <a:t>Sensitivity and variability in nutrition reporting.</a:t>
            </a:r>
          </a:p>
          <a:p>
            <a:endParaRPr lang="en-GB" dirty="0"/>
          </a:p>
        </p:txBody>
      </p:sp>
      <p:pic>
        <p:nvPicPr>
          <p:cNvPr id="4" name="Picture 2" descr="FHIR: Definition and Possibilities | USF Health Online">
            <a:extLst>
              <a:ext uri="{FF2B5EF4-FFF2-40B4-BE49-F238E27FC236}">
                <a16:creationId xmlns:a16="http://schemas.microsoft.com/office/drawing/2014/main" id="{F27ED623-E4B4-9077-E78D-56C8F0F7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30" y="385442"/>
            <a:ext cx="1928380" cy="14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04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739B-6680-579A-D1DE-B02B2C48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Impact &amp; Next Steps</a:t>
            </a:r>
            <a:endParaRPr lang="en-GB" b="1" dirty="0"/>
          </a:p>
        </p:txBody>
      </p:sp>
      <p:pic>
        <p:nvPicPr>
          <p:cNvPr id="4" name="Picture 2" descr="FHIR: Definition and Possibilities | USF Health Online">
            <a:extLst>
              <a:ext uri="{FF2B5EF4-FFF2-40B4-BE49-F238E27FC236}">
                <a16:creationId xmlns:a16="http://schemas.microsoft.com/office/drawing/2014/main" id="{6E165708-E7E8-A470-9FD8-9C13D73A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30" y="385442"/>
            <a:ext cx="1928380" cy="14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32313-914B-8C93-8016-2C6F8E3B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Impact:</a:t>
            </a:r>
          </a:p>
          <a:p>
            <a:pPr lvl="1"/>
            <a:r>
              <a:rPr lang="en-US" dirty="0"/>
              <a:t>Standardized, shareable nutrition data.</a:t>
            </a:r>
          </a:p>
          <a:p>
            <a:pPr lvl="1"/>
            <a:r>
              <a:rPr lang="en-US" dirty="0"/>
              <a:t>Supports better clinical care and public health decisions.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Pilot testing in clinics.</a:t>
            </a:r>
          </a:p>
          <a:p>
            <a:pPr lvl="1"/>
            <a:r>
              <a:rPr lang="en-US" dirty="0"/>
              <a:t>Refinement based on feedback.</a:t>
            </a:r>
          </a:p>
          <a:p>
            <a:pPr lvl="1"/>
            <a:r>
              <a:rPr lang="en-US" dirty="0"/>
              <a:t>Integration with national health systems.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60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C515-97FC-E8EC-C273-41630F2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Project Overview &amp;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22AD-0C25-CEAB-360B-1EF036C6D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416"/>
            <a:ext cx="10515600" cy="4351338"/>
          </a:xfrm>
        </p:spPr>
        <p:txBody>
          <a:bodyPr/>
          <a:lstStyle/>
          <a:p>
            <a:r>
              <a:rPr lang="en-GB" sz="2400" dirty="0">
                <a:latin typeface="Georgia" panose="02040502050405020303" pitchFamily="18" charset="0"/>
              </a:rPr>
              <a:t>Goal: Digitize and standardize nutrition and demographic data collection tool  for children.</a:t>
            </a:r>
          </a:p>
          <a:p>
            <a:r>
              <a:rPr lang="en-GB" sz="2400" dirty="0">
                <a:latin typeface="Georgia" panose="02040502050405020303" pitchFamily="18" charset="0"/>
              </a:rPr>
              <a:t>Our Approach:</a:t>
            </a:r>
          </a:p>
          <a:p>
            <a:pPr lvl="1"/>
            <a:r>
              <a:rPr lang="en-GB" dirty="0">
                <a:latin typeface="Georgia" panose="02040502050405020303" pitchFamily="18" charset="0"/>
              </a:rPr>
              <a:t>Identify Child Nutrition Tools </a:t>
            </a:r>
          </a:p>
          <a:p>
            <a:pPr lvl="1"/>
            <a:r>
              <a:rPr lang="en-GB" dirty="0">
                <a:latin typeface="Georgia" panose="02040502050405020303" pitchFamily="18" charset="0"/>
              </a:rPr>
              <a:t>Mapping  questionnaire as per the  to FHIR resources </a:t>
            </a:r>
          </a:p>
          <a:p>
            <a:pPr lvl="1"/>
            <a:r>
              <a:rPr lang="en-GB" dirty="0">
                <a:latin typeface="Georgia" panose="02040502050405020303" pitchFamily="18" charset="0"/>
              </a:rPr>
              <a:t>Structure data in FHIR-compliant JSON </a:t>
            </a:r>
          </a:p>
          <a:p>
            <a:pPr lvl="1"/>
            <a:r>
              <a:rPr lang="en-GB" dirty="0">
                <a:latin typeface="Georgia" panose="02040502050405020303" pitchFamily="18" charset="0"/>
              </a:rPr>
              <a:t>Address challenges and barriers </a:t>
            </a:r>
          </a:p>
          <a:p>
            <a:endParaRPr lang="en-GB" dirty="0"/>
          </a:p>
        </p:txBody>
      </p:sp>
      <p:pic>
        <p:nvPicPr>
          <p:cNvPr id="4" name="Picture 2" descr="FHIR: Definition and Possibilities | USF Health Online">
            <a:extLst>
              <a:ext uri="{FF2B5EF4-FFF2-40B4-BE49-F238E27FC236}">
                <a16:creationId xmlns:a16="http://schemas.microsoft.com/office/drawing/2014/main" id="{7ECD4F53-F8B3-1EC5-3EF0-8E5E7E1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30" y="152222"/>
            <a:ext cx="1928380" cy="14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23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6F70F-8A0B-6230-D38A-FDC579D38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>
                <a:latin typeface="Georgia" panose="02040502050405020303" pitchFamily="18" charset="0"/>
              </a:rPr>
              <a:t>Introduction </a:t>
            </a:r>
          </a:p>
        </p:txBody>
      </p:sp>
      <p:graphicFrame>
        <p:nvGraphicFramePr>
          <p:cNvPr id="17" name="Rectangle 1">
            <a:extLst>
              <a:ext uri="{FF2B5EF4-FFF2-40B4-BE49-F238E27FC236}">
                <a16:creationId xmlns:a16="http://schemas.microsoft.com/office/drawing/2014/main" id="{DCEBB228-FEB1-4D30-0036-E0BA14A017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920179"/>
              </p:ext>
            </p:extLst>
          </p:nvPr>
        </p:nvGraphicFramePr>
        <p:xfrm>
          <a:off x="474454" y="1371600"/>
          <a:ext cx="11083232" cy="4923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505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AFF2D64-34AD-0E8E-7CD7-137710FC60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15220"/>
              </p:ext>
            </p:extLst>
          </p:nvPr>
        </p:nvGraphicFramePr>
        <p:xfrm>
          <a:off x="838200" y="1300480"/>
          <a:ext cx="10496909" cy="534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4033ABF-3F08-8F16-CB1F-8B99A1E59236}"/>
              </a:ext>
            </a:extLst>
          </p:cNvPr>
          <p:cNvSpPr/>
          <p:nvPr/>
        </p:nvSpPr>
        <p:spPr>
          <a:xfrm>
            <a:off x="477520" y="345440"/>
            <a:ext cx="1123696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Georgia" panose="02040502050405020303" pitchFamily="18" charset="0"/>
              </a:rPr>
              <a:t>FHIR Syntactic and Semantic Interoperability in Child Nutrition: Lab, Symptom, and Diagnosis Mapping</a:t>
            </a:r>
          </a:p>
        </p:txBody>
      </p:sp>
    </p:spTree>
    <p:extLst>
      <p:ext uri="{BB962C8B-B14F-4D97-AF65-F5344CB8AC3E}">
        <p14:creationId xmlns:p14="http://schemas.microsoft.com/office/powerpoint/2010/main" val="40212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D50F-45A7-1049-352F-26855A70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85" y="222885"/>
            <a:ext cx="10622915" cy="83375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      Various tools Used for Nutritional Status Identification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C1BC2-DBC4-F39D-3415-FC4C485EA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9624" y="1215390"/>
            <a:ext cx="4920615" cy="2705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498EE-C09F-3BD1-A1EF-0C7E7219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3" y="3920490"/>
            <a:ext cx="5039676" cy="271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FFFEA-D708-46B8-2452-64D37758E5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385" r="15006"/>
          <a:stretch/>
        </p:blipFill>
        <p:spPr>
          <a:xfrm>
            <a:off x="6181725" y="1522730"/>
            <a:ext cx="4791075" cy="479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25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0" name="Rectangle 210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1" name="Rectangle 21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2" name="Rectangle 21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3" name="Rectangle 21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51C940-3D39-C97D-78DD-A35A41075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" b="17842"/>
          <a:stretch>
            <a:fillRect/>
          </a:stretch>
        </p:blipFill>
        <p:spPr bwMode="auto">
          <a:xfrm>
            <a:off x="456817" y="34544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73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C52C-B2A5-2DB3-1D30-07CD5DB5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Questionnaire Development  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112CB-B6D5-892E-FCA2-5A8AD5F68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2232025"/>
            <a:ext cx="2624443" cy="255563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000" b="1" dirty="0">
                <a:latin typeface="Georgia" panose="02040502050405020303" pitchFamily="18" charset="0"/>
              </a:rPr>
              <a:t>Identification of key questions</a:t>
            </a:r>
          </a:p>
          <a:p>
            <a:r>
              <a:rPr lang="en-US" sz="2000" dirty="0">
                <a:latin typeface="Georgia" panose="02040502050405020303" pitchFamily="18" charset="0"/>
              </a:rPr>
              <a:t>Assess child demographics</a:t>
            </a:r>
          </a:p>
          <a:p>
            <a:r>
              <a:rPr lang="en-US" sz="2000" dirty="0">
                <a:latin typeface="Georgia" panose="02040502050405020303" pitchFamily="18" charset="0"/>
              </a:rPr>
              <a:t> Health status</a:t>
            </a:r>
          </a:p>
          <a:p>
            <a:r>
              <a:rPr lang="en-US" sz="2000" dirty="0">
                <a:latin typeface="Georgia" panose="02040502050405020303" pitchFamily="18" charset="0"/>
              </a:rPr>
              <a:t> Diagnosis treatment</a:t>
            </a:r>
          </a:p>
          <a:p>
            <a:r>
              <a:rPr lang="en-US" sz="2000" dirty="0">
                <a:latin typeface="Georgia" panose="02040502050405020303" pitchFamily="18" charset="0"/>
              </a:rPr>
              <a:t> Care planning</a:t>
            </a:r>
          </a:p>
          <a:p>
            <a:pPr marL="0" indent="0">
              <a:buNone/>
            </a:pP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1026" name="Picture 2" descr="FHIR: Definition and Possibilities | USF Health Online">
            <a:extLst>
              <a:ext uri="{FF2B5EF4-FFF2-40B4-BE49-F238E27FC236}">
                <a16:creationId xmlns:a16="http://schemas.microsoft.com/office/drawing/2014/main" id="{BD57E9DC-BF76-6142-D705-06614394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620" y="0"/>
            <a:ext cx="1928380" cy="144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patient&#10;&#10;AI-generated content may be incorrect.">
            <a:extLst>
              <a:ext uri="{FF2B5EF4-FFF2-40B4-BE49-F238E27FC236}">
                <a16:creationId xmlns:a16="http://schemas.microsoft.com/office/drawing/2014/main" id="{D584D7E3-6124-6AD3-5C68-7B7712DAE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44" y="1548050"/>
            <a:ext cx="6902970" cy="4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5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23BB4-E117-52C7-6678-40828EAE1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Segregation of Questionnaire into different resources </a:t>
            </a:r>
          </a:p>
        </p:txBody>
      </p:sp>
      <p:pic>
        <p:nvPicPr>
          <p:cNvPr id="5" name="Content Placeholder 4" descr="A diagram of a patient&#10;&#10;AI-generated content may be incorrect.">
            <a:extLst>
              <a:ext uri="{FF2B5EF4-FFF2-40B4-BE49-F238E27FC236}">
                <a16:creationId xmlns:a16="http://schemas.microsoft.com/office/drawing/2014/main" id="{7FCED035-77F1-8868-D124-DDC93B5BE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1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6F74C59-445A-9824-B537-A392A6ECE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26FD7-B069-0ED6-CE47-B25B6E64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043569"/>
            <a:ext cx="4243753" cy="2371241"/>
          </a:xfrm>
        </p:spPr>
        <p:txBody>
          <a:bodyPr anchor="t">
            <a:normAutofit/>
          </a:bodyPr>
          <a:lstStyle/>
          <a:p>
            <a:r>
              <a:rPr lang="en-US" dirty="0"/>
              <a:t>FHIR Resource Mapping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F0C33-7ABE-0E87-B3D2-556B835F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5263" y="934947"/>
            <a:ext cx="5761325" cy="4988105"/>
          </a:xfrm>
        </p:spPr>
        <p:txBody>
          <a:bodyPr>
            <a:normAutofit/>
          </a:bodyPr>
          <a:lstStyle/>
          <a:p>
            <a:endParaRPr lang="en-US" sz="1800" dirty="0">
              <a:latin typeface="Georgia" panose="02040502050405020303" pitchFamily="18" charset="0"/>
            </a:endParaRPr>
          </a:p>
          <a:p>
            <a:endParaRPr lang="en-US" sz="1800" dirty="0">
              <a:latin typeface="Georgia" panose="02040502050405020303" pitchFamily="18" charset="0"/>
            </a:endParaRPr>
          </a:p>
          <a:p>
            <a:pPr algn="ctr"/>
            <a:r>
              <a:rPr lang="en-US" sz="2400" b="1" dirty="0">
                <a:latin typeface="Georgia" panose="02040502050405020303" pitchFamily="18" charset="0"/>
              </a:rPr>
              <a:t>Key FHIR Resources Used:</a:t>
            </a:r>
          </a:p>
          <a:p>
            <a:pPr marL="0" indent="0" algn="ctr">
              <a:buNone/>
            </a:pPr>
            <a:endParaRPr lang="en-US" sz="2400" b="1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800" dirty="0">
              <a:latin typeface="Georgia" panose="02040502050405020303" pitchFamily="18" charset="0"/>
            </a:endParaRPr>
          </a:p>
          <a:p>
            <a:r>
              <a:rPr lang="en-US" sz="1800" dirty="0">
                <a:latin typeface="Georgia" panose="02040502050405020303" pitchFamily="18" charset="0"/>
              </a:rPr>
              <a:t>Patient: Captures demographic data (name, gender, birthdate, address, ethnicity).</a:t>
            </a:r>
          </a:p>
          <a:p>
            <a:endParaRPr lang="en-US" sz="1800" dirty="0">
              <a:latin typeface="Georgia" panose="02040502050405020303" pitchFamily="18" charset="0"/>
            </a:endParaRPr>
          </a:p>
          <a:p>
            <a:r>
              <a:rPr lang="en-US" sz="1800" dirty="0">
                <a:latin typeface="Georgia" panose="02040502050405020303" pitchFamily="18" charset="0"/>
              </a:rPr>
              <a:t>Questionnaire: Holds the nutrition survey structure.</a:t>
            </a:r>
          </a:p>
          <a:p>
            <a:endParaRPr lang="en-US" sz="1800" dirty="0">
              <a:latin typeface="Georgia" panose="02040502050405020303" pitchFamily="18" charset="0"/>
            </a:endParaRPr>
          </a:p>
          <a:p>
            <a:r>
              <a:rPr lang="en-US" sz="1800" dirty="0">
                <a:latin typeface="Georgia" panose="02040502050405020303" pitchFamily="18" charset="0"/>
              </a:rPr>
              <a:t>Observation: Records vital signs for both mother and child in one entr</a:t>
            </a:r>
            <a:r>
              <a:rPr lang="en-US" sz="1800" dirty="0"/>
              <a:t>y.</a:t>
            </a:r>
          </a:p>
          <a:p>
            <a:pPr lvl="1"/>
            <a:endParaRPr lang="en-US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5605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601</Words>
  <Application>Microsoft Office PowerPoint</Application>
  <PresentationFormat>Widescreen</PresentationFormat>
  <Paragraphs>108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fkGroteskNeue</vt:lpstr>
      <vt:lpstr>Georgia</vt:lpstr>
      <vt:lpstr>Roboto</vt:lpstr>
      <vt:lpstr>Times New Roman</vt:lpstr>
      <vt:lpstr>Office Theme</vt:lpstr>
      <vt:lpstr>FHIR-Based Child Nutrition Survey</vt:lpstr>
      <vt:lpstr>Project Overview &amp; Workflow</vt:lpstr>
      <vt:lpstr>Introduction </vt:lpstr>
      <vt:lpstr>PowerPoint Presentation</vt:lpstr>
      <vt:lpstr>      Various tools Used for Nutritional Status Identification </vt:lpstr>
      <vt:lpstr>PowerPoint Presentation</vt:lpstr>
      <vt:lpstr>Questionnaire Development  </vt:lpstr>
      <vt:lpstr>Segregation of Questionnaire into different resources </vt:lpstr>
      <vt:lpstr>FHIR Resource Mapping </vt:lpstr>
      <vt:lpstr>Resources Mapping of Patient Demographics </vt:lpstr>
      <vt:lpstr>Resources Mapping of Patient Observation </vt:lpstr>
      <vt:lpstr>Resources Mapping of Procedure </vt:lpstr>
      <vt:lpstr>Technical Implementation </vt:lpstr>
      <vt:lpstr>PowerPoint Presentation</vt:lpstr>
      <vt:lpstr>PowerPoint Presentation</vt:lpstr>
      <vt:lpstr>PowerPoint Presentation</vt:lpstr>
      <vt:lpstr>Challenges and Barriers </vt:lpstr>
      <vt:lpstr>Impact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Muna Paudel</dc:creator>
  <cp:lastModifiedBy>Monika Bhujel</cp:lastModifiedBy>
  <cp:revision>4</cp:revision>
  <dcterms:created xsi:type="dcterms:W3CDTF">2025-06-28T03:25:35Z</dcterms:created>
  <dcterms:modified xsi:type="dcterms:W3CDTF">2025-06-29T03:21:14Z</dcterms:modified>
</cp:coreProperties>
</file>